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5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7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99" r:id="rId6"/>
    <p:sldMasterId id="2147483722" r:id="rId7"/>
    <p:sldMasterId id="2147483755" r:id="rId8"/>
    <p:sldMasterId id="2147483777" r:id="rId9"/>
    <p:sldMasterId id="2147483799" r:id="rId10"/>
    <p:sldMasterId id="2147483822" r:id="rId11"/>
  </p:sldMasterIdLst>
  <p:notesMasterIdLst>
    <p:notesMasterId r:id="rId83"/>
  </p:notesMasterIdLst>
  <p:sldIdLst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268" r:id="rId27"/>
    <p:sldId id="258" r:id="rId28"/>
    <p:sldId id="270" r:id="rId29"/>
    <p:sldId id="273" r:id="rId30"/>
    <p:sldId id="269" r:id="rId31"/>
    <p:sldId id="275" r:id="rId32"/>
    <p:sldId id="271" r:id="rId33"/>
    <p:sldId id="276" r:id="rId34"/>
    <p:sldId id="257" r:id="rId35"/>
    <p:sldId id="272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94" r:id="rId65"/>
    <p:sldId id="295" r:id="rId66"/>
    <p:sldId id="296" r:id="rId67"/>
    <p:sldId id="297" r:id="rId68"/>
    <p:sldId id="298" r:id="rId69"/>
    <p:sldId id="338" r:id="rId70"/>
    <p:sldId id="339" r:id="rId71"/>
    <p:sldId id="340" r:id="rId72"/>
    <p:sldId id="341" r:id="rId73"/>
    <p:sldId id="342" r:id="rId74"/>
    <p:sldId id="344" r:id="rId75"/>
    <p:sldId id="345" r:id="rId76"/>
    <p:sldId id="346" r:id="rId77"/>
    <p:sldId id="347" r:id="rId78"/>
    <p:sldId id="348" r:id="rId79"/>
    <p:sldId id="350" r:id="rId80"/>
    <p:sldId id="361" r:id="rId81"/>
    <p:sldId id="349" r:id="rId8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CACB1-97D8-4713-8ABC-81612FD23BD7}" v="370" dt="2021-09-02T22:10:19.225"/>
    <p1510:client id="{19CD5237-1131-46E1-9FC5-EFBDA45CFAD8}" v="71" dt="2021-09-02T21:27:00.326"/>
    <p1510:client id="{2E2F6101-EBE7-46BC-9BB5-84D46A577A50}" v="1" dt="2021-09-02T15:48:15.335"/>
    <p1510:client id="{343DD4FC-9E31-4ECD-A0E5-C5AEC335B135}" v="7" dt="2021-09-02T20:47:37.277"/>
    <p1510:client id="{7A5FC463-DC04-4072-BA10-5CE7A17EA76E}" v="17" dt="2021-09-02T17:11:58.661"/>
    <p1510:client id="{88C57263-915F-46CB-87AA-2F96F242F843}" v="673" dt="2021-09-02T21:29:49.553"/>
    <p1510:client id="{8F70D392-85D8-4479-8990-F4EBECCD7F8A}" v="14" dt="2021-09-02T15:46:53.751"/>
    <p1510:client id="{90AF316C-F44C-4E89-BC18-9598B3A2680A}" v="115" dt="2021-09-02T21:11:20.391"/>
    <p1510:client id="{B28991D9-851A-4F77-90F2-DCFD3BE2ED79}" v="12" dt="2021-09-02T08:27:23.563"/>
    <p1510:client id="{EDC18913-04E9-4B66-9F8C-A92B7A289527}" v="2" dt="2021-09-03T06:30:50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slide" Target="slides/slide6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0.xml"/><Relationship Id="rId2" Type="http://schemas.openxmlformats.org/officeDocument/2006/relationships/customXml" Target="../customXml/item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tableStyles" Target="tableStyles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TONGLE" userId="S::michael.tongle_neo-soft.fr#ext#@ibgroupecegos.onmicrosoft.com::ebc6a312-0069-4ff1-89cc-134965047875" providerId="AD" clId="Web-{2E2F6101-EBE7-46BC-9BB5-84D46A577A50}"/>
    <pc:docChg chg="modSld">
      <pc:chgData name="Michael TONGLE" userId="S::michael.tongle_neo-soft.fr#ext#@ibgroupecegos.onmicrosoft.com::ebc6a312-0069-4ff1-89cc-134965047875" providerId="AD" clId="Web-{2E2F6101-EBE7-46BC-9BB5-84D46A577A50}" dt="2021-09-02T15:48:15.335" v="0"/>
      <pc:docMkLst>
        <pc:docMk/>
      </pc:docMkLst>
      <pc:sldChg chg="delSp">
        <pc:chgData name="Michael TONGLE" userId="S::michael.tongle_neo-soft.fr#ext#@ibgroupecegos.onmicrosoft.com::ebc6a312-0069-4ff1-89cc-134965047875" providerId="AD" clId="Web-{2E2F6101-EBE7-46BC-9BB5-84D46A577A50}" dt="2021-09-02T15:48:15.335" v="0"/>
        <pc:sldMkLst>
          <pc:docMk/>
          <pc:sldMk cId="3866853744" sldId="294"/>
        </pc:sldMkLst>
        <pc:spChg chg="del">
          <ac:chgData name="Michael TONGLE" userId="S::michael.tongle_neo-soft.fr#ext#@ibgroupecegos.onmicrosoft.com::ebc6a312-0069-4ff1-89cc-134965047875" providerId="AD" clId="Web-{2E2F6101-EBE7-46BC-9BB5-84D46A577A50}" dt="2021-09-02T15:48:15.335" v="0"/>
          <ac:spMkLst>
            <pc:docMk/>
            <pc:sldMk cId="3866853744" sldId="294"/>
            <ac:spMk id="14" creationId="{D6C58159-6422-4281-9E19-709F894B3349}"/>
          </ac:spMkLst>
        </pc:spChg>
      </pc:sldChg>
    </pc:docChg>
  </pc:docChgLst>
  <pc:docChgLst>
    <pc:chgData name="Michael TONGLE" userId="S::michael.tongle_neo-soft.fr#ext#@ibgroupecegos.onmicrosoft.com::ebc6a312-0069-4ff1-89cc-134965047875" providerId="AD" clId="Web-{8F70D392-85D8-4479-8990-F4EBECCD7F8A}"/>
    <pc:docChg chg="addSld modSld">
      <pc:chgData name="Michael TONGLE" userId="S::michael.tongle_neo-soft.fr#ext#@ibgroupecegos.onmicrosoft.com::ebc6a312-0069-4ff1-89cc-134965047875" providerId="AD" clId="Web-{8F70D392-85D8-4479-8990-F4EBECCD7F8A}" dt="2021-09-02T15:46:53.751" v="13"/>
      <pc:docMkLst>
        <pc:docMk/>
      </pc:docMkLst>
      <pc:sldChg chg="addSp delSp modSp add replId delAnim">
        <pc:chgData name="Michael TONGLE" userId="S::michael.tongle_neo-soft.fr#ext#@ibgroupecegos.onmicrosoft.com::ebc6a312-0069-4ff1-89cc-134965047875" providerId="AD" clId="Web-{8F70D392-85D8-4479-8990-F4EBECCD7F8A}" dt="2021-09-02T15:46:53.751" v="13"/>
        <pc:sldMkLst>
          <pc:docMk/>
          <pc:sldMk cId="3866853744" sldId="294"/>
        </pc:sldMkLst>
        <pc:spChg chg="del">
          <ac:chgData name="Michael TONGLE" userId="S::michael.tongle_neo-soft.fr#ext#@ibgroupecegos.onmicrosoft.com::ebc6a312-0069-4ff1-89cc-134965047875" providerId="AD" clId="Web-{8F70D392-85D8-4479-8990-F4EBECCD7F8A}" dt="2021-09-02T15:45:55.390" v="2"/>
          <ac:spMkLst>
            <pc:docMk/>
            <pc:sldMk cId="3866853744" sldId="294"/>
            <ac:spMk id="3" creationId="{00000000-0000-0000-0000-000000000000}"/>
          </ac:spMkLst>
        </pc:spChg>
        <pc:spChg chg="del topLvl">
          <ac:chgData name="Michael TONGLE" userId="S::michael.tongle_neo-soft.fr#ext#@ibgroupecegos.onmicrosoft.com::ebc6a312-0069-4ff1-89cc-134965047875" providerId="AD" clId="Web-{8F70D392-85D8-4479-8990-F4EBECCD7F8A}" dt="2021-09-02T15:45:54.453" v="1"/>
          <ac:spMkLst>
            <pc:docMk/>
            <pc:sldMk cId="3866853744" sldId="294"/>
            <ac:spMk id="5" creationId="{45BA0067-5769-4EBA-8E04-BBE02000E11E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53.564" v="7"/>
          <ac:spMkLst>
            <pc:docMk/>
            <pc:sldMk cId="3866853744" sldId="294"/>
            <ac:spMk id="6" creationId="{00000000-0000-0000-0000-000000000000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53.626" v="10"/>
          <ac:spMkLst>
            <pc:docMk/>
            <pc:sldMk cId="3866853744" sldId="294"/>
            <ac:spMk id="7" creationId="{00000000-0000-0000-0000-000000000000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02.984" v="4"/>
          <ac:spMkLst>
            <pc:docMk/>
            <pc:sldMk cId="3866853744" sldId="294"/>
            <ac:spMk id="8" creationId="{00000000-0000-0000-0000-000000000000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06.531" v="6"/>
          <ac:spMkLst>
            <pc:docMk/>
            <pc:sldMk cId="3866853744" sldId="294"/>
            <ac:spMk id="9" creationId="{00000000-0000-0000-0000-000000000000}"/>
          </ac:spMkLst>
        </pc:spChg>
        <pc:spChg chg="add del mod">
          <ac:chgData name="Michael TONGLE" userId="S::michael.tongle_neo-soft.fr#ext#@ibgroupecegos.onmicrosoft.com::ebc6a312-0069-4ff1-89cc-134965047875" providerId="AD" clId="Web-{8F70D392-85D8-4479-8990-F4EBECCD7F8A}" dt="2021-09-02T15:46:04.953" v="5"/>
          <ac:spMkLst>
            <pc:docMk/>
            <pc:sldMk cId="3866853744" sldId="294"/>
            <ac:spMk id="10" creationId="{D224678F-EE3E-4014-A431-F391F6A3C1ED}"/>
          </ac:spMkLst>
        </pc:spChg>
        <pc:spChg chg="add mod">
          <ac:chgData name="Michael TONGLE" userId="S::michael.tongle_neo-soft.fr#ext#@ibgroupecegos.onmicrosoft.com::ebc6a312-0069-4ff1-89cc-134965047875" providerId="AD" clId="Web-{8F70D392-85D8-4479-8990-F4EBECCD7F8A}" dt="2021-09-02T15:46:53.751" v="13"/>
          <ac:spMkLst>
            <pc:docMk/>
            <pc:sldMk cId="3866853744" sldId="294"/>
            <ac:spMk id="14" creationId="{D6C58159-6422-4281-9E19-709F894B3349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00.547" v="3"/>
          <ac:spMkLst>
            <pc:docMk/>
            <pc:sldMk cId="3866853744" sldId="294"/>
            <ac:spMk id="33" creationId="{B12D8106-7698-44F2-B029-8339A67FD1AD}"/>
          </ac:spMkLst>
        </pc:spChg>
        <pc:spChg chg="del mod">
          <ac:chgData name="Michael TONGLE" userId="S::michael.tongle_neo-soft.fr#ext#@ibgroupecegos.onmicrosoft.com::ebc6a312-0069-4ff1-89cc-134965047875" providerId="AD" clId="Web-{8F70D392-85D8-4479-8990-F4EBECCD7F8A}" dt="2021-09-02T15:46:53.751" v="13"/>
          <ac:spMkLst>
            <pc:docMk/>
            <pc:sldMk cId="3866853744" sldId="294"/>
            <ac:spMk id="35" creationId="{45BA0067-5769-4EBA-8E04-BBE02000E11E}"/>
          </ac:spMkLst>
        </pc:spChg>
        <pc:grpChg chg="del">
          <ac:chgData name="Michael TONGLE" userId="S::michael.tongle_neo-soft.fr#ext#@ibgroupecegos.onmicrosoft.com::ebc6a312-0069-4ff1-89cc-134965047875" providerId="AD" clId="Web-{8F70D392-85D8-4479-8990-F4EBECCD7F8A}" dt="2021-09-02T15:45:54.453" v="1"/>
          <ac:grpSpMkLst>
            <pc:docMk/>
            <pc:sldMk cId="3866853744" sldId="294"/>
            <ac:grpSpMk id="13" creationId="{00000000-0000-0000-0000-000000000000}"/>
          </ac:grpSpMkLst>
        </pc:grpChg>
        <pc:picChg chg="del">
          <ac:chgData name="Michael TONGLE" userId="S::michael.tongle_neo-soft.fr#ext#@ibgroupecegos.onmicrosoft.com::ebc6a312-0069-4ff1-89cc-134965047875" providerId="AD" clId="Web-{8F70D392-85D8-4479-8990-F4EBECCD7F8A}" dt="2021-09-02T15:46:53.610" v="9"/>
          <ac:picMkLst>
            <pc:docMk/>
            <pc:sldMk cId="3866853744" sldId="294"/>
            <ac:picMk id="4" creationId="{00000000-0000-0000-0000-000000000000}"/>
          </ac:picMkLst>
        </pc:picChg>
        <pc:picChg chg="del topLvl">
          <ac:chgData name="Michael TONGLE" userId="S::michael.tongle_neo-soft.fr#ext#@ibgroupecegos.onmicrosoft.com::ebc6a312-0069-4ff1-89cc-134965047875" providerId="AD" clId="Web-{8F70D392-85D8-4479-8990-F4EBECCD7F8A}" dt="2021-09-02T15:46:53.579" v="8"/>
          <ac:picMkLst>
            <pc:docMk/>
            <pc:sldMk cId="3866853744" sldId="294"/>
            <ac:picMk id="12" creationId="{00000000-0000-0000-0000-000000000000}"/>
          </ac:picMkLst>
        </pc:picChg>
      </pc:sldChg>
    </pc:docChg>
  </pc:docChgLst>
  <pc:docChgLst>
    <pc:chgData name="Arnaud DEGEZ" userId="S::arnaud.degez_neo-soft.fr#ext#@ibgroupecegos.onmicrosoft.com::2f071b9d-848d-4574-9039-141d5232ff4d" providerId="AD" clId="Web-{90AF316C-F44C-4E89-BC18-9598B3A2680A}"/>
    <pc:docChg chg="modSld">
      <pc:chgData name="Arnaud DEGEZ" userId="S::arnaud.degez_neo-soft.fr#ext#@ibgroupecegos.onmicrosoft.com::2f071b9d-848d-4574-9039-141d5232ff4d" providerId="AD" clId="Web-{90AF316C-F44C-4E89-BC18-9598B3A2680A}" dt="2021-09-02T21:11:20.391" v="103"/>
      <pc:docMkLst>
        <pc:docMk/>
      </pc:docMkLst>
      <pc:sldChg chg="addSp delSp modSp addAnim delAnim modAnim">
        <pc:chgData name="Arnaud DEGEZ" userId="S::arnaud.degez_neo-soft.fr#ext#@ibgroupecegos.onmicrosoft.com::2f071b9d-848d-4574-9039-141d5232ff4d" providerId="AD" clId="Web-{90AF316C-F44C-4E89-BC18-9598B3A2680A}" dt="2021-09-02T21:09:44.763" v="97"/>
        <pc:sldMkLst>
          <pc:docMk/>
          <pc:sldMk cId="1944627888" sldId="326"/>
        </pc:sldMkLst>
        <pc:spChg chg="add del">
          <ac:chgData name="Arnaud DEGEZ" userId="S::arnaud.degez_neo-soft.fr#ext#@ibgroupecegos.onmicrosoft.com::2f071b9d-848d-4574-9039-141d5232ff4d" providerId="AD" clId="Web-{90AF316C-F44C-4E89-BC18-9598B3A2680A}" dt="2021-09-02T20:57:37.844" v="16"/>
          <ac:spMkLst>
            <pc:docMk/>
            <pc:sldMk cId="1944627888" sldId="326"/>
            <ac:spMk id="2" creationId="{805DCBC6-D990-4A75-B8E5-BE586A32F1E1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8:19.709" v="93" actId="1076"/>
          <ac:spMkLst>
            <pc:docMk/>
            <pc:sldMk cId="1944627888" sldId="326"/>
            <ac:spMk id="3" creationId="{0426DCFE-9C47-4BB9-B8E3-E0B19C024F1D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0:56:36.452" v="14" actId="14100"/>
          <ac:spMkLst>
            <pc:docMk/>
            <pc:sldMk cId="1944627888" sldId="326"/>
            <ac:spMk id="23" creationId="{3616AA4B-8B9D-49B5-8C48-7FD8953983D9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0:58:01.830" v="17"/>
          <ac:spMkLst>
            <pc:docMk/>
            <pc:sldMk cId="1944627888" sldId="326"/>
            <ac:spMk id="26" creationId="{A3F44297-1293-465B-A775-1555C29905B2}"/>
          </ac:spMkLst>
        </pc:spChg>
        <pc:picChg chg="mod">
          <ac:chgData name="Arnaud DEGEZ" userId="S::arnaud.degez_neo-soft.fr#ext#@ibgroupecegos.onmicrosoft.com::2f071b9d-848d-4574-9039-141d5232ff4d" providerId="AD" clId="Web-{90AF316C-F44C-4E89-BC18-9598B3A2680A}" dt="2021-09-02T20:56:41.999" v="15" actId="14100"/>
          <ac:picMkLst>
            <pc:docMk/>
            <pc:sldMk cId="1944627888" sldId="326"/>
            <ac:picMk id="22" creationId="{1973413B-AEA5-4205-8FFC-A6410CC66B56}"/>
          </ac:picMkLst>
        </pc:picChg>
      </pc:sldChg>
      <pc:sldChg chg="addSp delSp modSp addAnim delAnim modAnim">
        <pc:chgData name="Arnaud DEGEZ" userId="S::arnaud.degez_neo-soft.fr#ext#@ibgroupecegos.onmicrosoft.com::2f071b9d-848d-4574-9039-141d5232ff4d" providerId="AD" clId="Web-{90AF316C-F44C-4E89-BC18-9598B3A2680A}" dt="2021-09-02T21:02:26.980" v="40"/>
        <pc:sldMkLst>
          <pc:docMk/>
          <pc:sldMk cId="300251127" sldId="327"/>
        </pc:sldMkLst>
        <pc:spChg chg="mod">
          <ac:chgData name="Arnaud DEGEZ" userId="S::arnaud.degez_neo-soft.fr#ext#@ibgroupecegos.onmicrosoft.com::2f071b9d-848d-4574-9039-141d5232ff4d" providerId="AD" clId="Web-{90AF316C-F44C-4E89-BC18-9598B3A2680A}" dt="2021-09-02T21:01:59.258" v="36" actId="20577"/>
          <ac:spMkLst>
            <pc:docMk/>
            <pc:sldMk cId="300251127" sldId="327"/>
            <ac:spMk id="9" creationId="{00000000-0000-0000-0000-000000000000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2:06.258" v="37" actId="20577"/>
          <ac:spMkLst>
            <pc:docMk/>
            <pc:sldMk cId="300251127" sldId="327"/>
            <ac:spMk id="12" creationId="{00000000-0000-0000-0000-000000000000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2:14.431" v="39" actId="1076"/>
          <ac:spMkLst>
            <pc:docMk/>
            <pc:sldMk cId="300251127" sldId="327"/>
            <ac:spMk id="13" creationId="{00000000-0000-0000-0000-000000000000}"/>
          </ac:spMkLst>
        </pc:spChg>
        <pc:spChg chg="add del mod">
          <ac:chgData name="Arnaud DEGEZ" userId="S::arnaud.degez_neo-soft.fr#ext#@ibgroupecegos.onmicrosoft.com::2f071b9d-848d-4574-9039-141d5232ff4d" providerId="AD" clId="Web-{90AF316C-F44C-4E89-BC18-9598B3A2680A}" dt="2021-09-02T21:00:11.177" v="22"/>
          <ac:spMkLst>
            <pc:docMk/>
            <pc:sldMk cId="300251127" sldId="327"/>
            <ac:spMk id="21" creationId="{A8E49446-DD80-489B-81AA-EF2CA84285DA}"/>
          </ac:spMkLst>
        </pc:spChg>
        <pc:spChg chg="add ord">
          <ac:chgData name="Arnaud DEGEZ" userId="S::arnaud.degez_neo-soft.fr#ext#@ibgroupecegos.onmicrosoft.com::2f071b9d-848d-4574-9039-141d5232ff4d" providerId="AD" clId="Web-{90AF316C-F44C-4E89-BC18-9598B3A2680A}" dt="2021-09-02T21:00:41.162" v="24"/>
          <ac:spMkLst>
            <pc:docMk/>
            <pc:sldMk cId="300251127" sldId="327"/>
            <ac:spMk id="49" creationId="{980576AB-9CA0-4D28-A172-242F0F8FAB25}"/>
          </ac:spMkLst>
        </pc:spChg>
        <pc:graphicFrameChg chg="mod modGraphic">
          <ac:chgData name="Arnaud DEGEZ" userId="S::arnaud.degez_neo-soft.fr#ext#@ibgroupecegos.onmicrosoft.com::2f071b9d-848d-4574-9039-141d5232ff4d" providerId="AD" clId="Web-{90AF316C-F44C-4E89-BC18-9598B3A2680A}" dt="2021-09-02T21:01:45.102" v="35"/>
          <ac:graphicFrameMkLst>
            <pc:docMk/>
            <pc:sldMk cId="300251127" sldId="327"/>
            <ac:graphicFrameMk id="8" creationId="{00000000-0000-0000-0000-000000000000}"/>
          </ac:graphicFrameMkLst>
        </pc:graphicFrameChg>
        <pc:graphicFrameChg chg="mod">
          <ac:chgData name="Arnaud DEGEZ" userId="S::arnaud.degez_neo-soft.fr#ext#@ibgroupecegos.onmicrosoft.com::2f071b9d-848d-4574-9039-141d5232ff4d" providerId="AD" clId="Web-{90AF316C-F44C-4E89-BC18-9598B3A2680A}" dt="2021-09-02T21:01:00.132" v="29" actId="1076"/>
          <ac:graphicFrameMkLst>
            <pc:docMk/>
            <pc:sldMk cId="300251127" sldId="327"/>
            <ac:graphicFrameMk id="10" creationId="{00000000-0000-0000-0000-000000000000}"/>
          </ac:graphicFrameMkLst>
        </pc:graphicFrameChg>
        <pc:graphicFrameChg chg="mod">
          <ac:chgData name="Arnaud DEGEZ" userId="S::arnaud.degez_neo-soft.fr#ext#@ibgroupecegos.onmicrosoft.com::2f071b9d-848d-4574-9039-141d5232ff4d" providerId="AD" clId="Web-{90AF316C-F44C-4E89-BC18-9598B3A2680A}" dt="2021-09-02T21:01:08.101" v="32" actId="14100"/>
          <ac:graphicFrameMkLst>
            <pc:docMk/>
            <pc:sldMk cId="300251127" sldId="327"/>
            <ac:graphicFrameMk id="11" creationId="{00000000-0000-0000-0000-000000000000}"/>
          </ac:graphicFrameMkLst>
        </pc:graphicFrameChg>
      </pc:sldChg>
      <pc:sldChg chg="modSp addAnim delAnim modAnim">
        <pc:chgData name="Arnaud DEGEZ" userId="S::arnaud.degez_neo-soft.fr#ext#@ibgroupecegos.onmicrosoft.com::2f071b9d-848d-4574-9039-141d5232ff4d" providerId="AD" clId="Web-{90AF316C-F44C-4E89-BC18-9598B3A2680A}" dt="2021-09-02T21:11:20.391" v="103"/>
        <pc:sldMkLst>
          <pc:docMk/>
          <pc:sldMk cId="32182700" sldId="328"/>
        </pc:sldMkLst>
        <pc:spChg chg="mod">
          <ac:chgData name="Arnaud DEGEZ" userId="S::arnaud.degez_neo-soft.fr#ext#@ibgroupecegos.onmicrosoft.com::2f071b9d-848d-4574-9039-141d5232ff4d" providerId="AD" clId="Web-{90AF316C-F44C-4E89-BC18-9598B3A2680A}" dt="2021-09-02T20:59:31.410" v="18" actId="14100"/>
          <ac:spMkLst>
            <pc:docMk/>
            <pc:sldMk cId="32182700" sldId="328"/>
            <ac:spMk id="2" creationId="{00000000-0000-0000-0000-000000000000}"/>
          </ac:spMkLst>
        </pc:spChg>
      </pc:sldChg>
      <pc:sldChg chg="addSp modSp addAnim">
        <pc:chgData name="Arnaud DEGEZ" userId="S::arnaud.degez_neo-soft.fr#ext#@ibgroupecegos.onmicrosoft.com::2f071b9d-848d-4574-9039-141d5232ff4d" providerId="AD" clId="Web-{90AF316C-F44C-4E89-BC18-9598B3A2680A}" dt="2021-09-02T21:03:25.466" v="44" actId="20577"/>
        <pc:sldMkLst>
          <pc:docMk/>
          <pc:sldMk cId="1082208489" sldId="330"/>
        </pc:sldMkLst>
        <pc:spChg chg="mod">
          <ac:chgData name="Arnaud DEGEZ" userId="S::arnaud.degez_neo-soft.fr#ext#@ibgroupecegos.onmicrosoft.com::2f071b9d-848d-4574-9039-141d5232ff4d" providerId="AD" clId="Web-{90AF316C-F44C-4E89-BC18-9598B3A2680A}" dt="2021-09-02T21:03:22.169" v="43" actId="20577"/>
          <ac:spMkLst>
            <pc:docMk/>
            <pc:sldMk cId="1082208489" sldId="330"/>
            <ac:spMk id="2" creationId="{00000000-0000-0000-0000-000000000000}"/>
          </ac:spMkLst>
        </pc:spChg>
        <pc:spChg chg="add ord">
          <ac:chgData name="Arnaud DEGEZ" userId="S::arnaud.degez_neo-soft.fr#ext#@ibgroupecegos.onmicrosoft.com::2f071b9d-848d-4574-9039-141d5232ff4d" providerId="AD" clId="Web-{90AF316C-F44C-4E89-BC18-9598B3A2680A}" dt="2021-09-02T21:03:12.872" v="42"/>
          <ac:spMkLst>
            <pc:docMk/>
            <pc:sldMk cId="1082208489" sldId="330"/>
            <ac:spMk id="3" creationId="{57C137C7-D026-4374-9626-FAAD3A7B0FD8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3:25.466" v="44" actId="20577"/>
          <ac:spMkLst>
            <pc:docMk/>
            <pc:sldMk cId="1082208489" sldId="330"/>
            <ac:spMk id="8" creationId="{00000000-0000-0000-0000-000000000000}"/>
          </ac:spMkLst>
        </pc:spChg>
      </pc:sldChg>
      <pc:sldChg chg="addSp modSp addAnim delAnim modAnim">
        <pc:chgData name="Arnaud DEGEZ" userId="S::arnaud.degez_neo-soft.fr#ext#@ibgroupecegos.onmicrosoft.com::2f071b9d-848d-4574-9039-141d5232ff4d" providerId="AD" clId="Web-{90AF316C-F44C-4E89-BC18-9598B3A2680A}" dt="2021-09-02T21:05:16.438" v="65"/>
        <pc:sldMkLst>
          <pc:docMk/>
          <pc:sldMk cId="1596320121" sldId="332"/>
        </pc:sldMkLst>
        <pc:spChg chg="add ord">
          <ac:chgData name="Arnaud DEGEZ" userId="S::arnaud.degez_neo-soft.fr#ext#@ibgroupecegos.onmicrosoft.com::2f071b9d-848d-4574-9039-141d5232ff4d" providerId="AD" clId="Web-{90AF316C-F44C-4E89-BC18-9598B3A2680A}" dt="2021-09-02T21:03:46.451" v="46"/>
          <ac:spMkLst>
            <pc:docMk/>
            <pc:sldMk cId="1596320121" sldId="332"/>
            <ac:spMk id="2" creationId="{39F7B253-8EE6-41DB-8DBF-7F6406852AA0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3:52.889" v="47" actId="20577"/>
          <ac:spMkLst>
            <pc:docMk/>
            <pc:sldMk cId="1596320121" sldId="332"/>
            <ac:spMk id="8" creationId="{00000000-0000-0000-0000-000000000000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3:57.186" v="48" actId="20577"/>
          <ac:spMkLst>
            <pc:docMk/>
            <pc:sldMk cId="1596320121" sldId="332"/>
            <ac:spMk id="10" creationId="{00000000-0000-0000-0000-000000000000}"/>
          </ac:spMkLst>
        </pc:spChg>
      </pc:sldChg>
      <pc:sldChg chg="addSp modSp addAnim delAnim modAnim">
        <pc:chgData name="Arnaud DEGEZ" userId="S::arnaud.degez_neo-soft.fr#ext#@ibgroupecegos.onmicrosoft.com::2f071b9d-848d-4574-9039-141d5232ff4d" providerId="AD" clId="Web-{90AF316C-F44C-4E89-BC18-9598B3A2680A}" dt="2021-09-02T21:05:11.969" v="64"/>
        <pc:sldMkLst>
          <pc:docMk/>
          <pc:sldMk cId="3642457451" sldId="333"/>
        </pc:sldMkLst>
        <pc:spChg chg="mod">
          <ac:chgData name="Arnaud DEGEZ" userId="S::arnaud.degez_neo-soft.fr#ext#@ibgroupecegos.onmicrosoft.com::2f071b9d-848d-4574-9039-141d5232ff4d" providerId="AD" clId="Web-{90AF316C-F44C-4E89-BC18-9598B3A2680A}" dt="2021-09-02T21:05:03.766" v="63" actId="20577"/>
          <ac:spMkLst>
            <pc:docMk/>
            <pc:sldMk cId="3642457451" sldId="333"/>
            <ac:spMk id="2" creationId="{00000000-0000-0000-0000-000000000000}"/>
          </ac:spMkLst>
        </pc:spChg>
        <pc:spChg chg="add ord">
          <ac:chgData name="Arnaud DEGEZ" userId="S::arnaud.degez_neo-soft.fr#ext#@ibgroupecegos.onmicrosoft.com::2f071b9d-848d-4574-9039-141d5232ff4d" providerId="AD" clId="Web-{90AF316C-F44C-4E89-BC18-9598B3A2680A}" dt="2021-09-02T21:04:33.233" v="50"/>
          <ac:spMkLst>
            <pc:docMk/>
            <pc:sldMk cId="3642457451" sldId="333"/>
            <ac:spMk id="3" creationId="{68B44BA7-7E16-4758-AB76-30CC972F1F08}"/>
          </ac:spMkLst>
        </pc:spChg>
      </pc:sldChg>
      <pc:sldChg chg="addSp modSp addAnim delAnim modAnim">
        <pc:chgData name="Arnaud DEGEZ" userId="S::arnaud.degez_neo-soft.fr#ext#@ibgroupecegos.onmicrosoft.com::2f071b9d-848d-4574-9039-141d5232ff4d" providerId="AD" clId="Web-{90AF316C-F44C-4E89-BC18-9598B3A2680A}" dt="2021-09-02T21:06:42.831" v="79"/>
        <pc:sldMkLst>
          <pc:docMk/>
          <pc:sldMk cId="2495604451" sldId="334"/>
        </pc:sldMkLst>
        <pc:spChg chg="add ord">
          <ac:chgData name="Arnaud DEGEZ" userId="S::arnaud.degez_neo-soft.fr#ext#@ibgroupecegos.onmicrosoft.com::2f071b9d-848d-4574-9039-141d5232ff4d" providerId="AD" clId="Web-{90AF316C-F44C-4E89-BC18-9598B3A2680A}" dt="2021-09-02T21:05:48.064" v="69"/>
          <ac:spMkLst>
            <pc:docMk/>
            <pc:sldMk cId="2495604451" sldId="334"/>
            <ac:spMk id="45" creationId="{9B3BDF65-D4E7-440B-AD95-8743CA7FA0C5}"/>
          </ac:spMkLst>
        </pc:spChg>
        <pc:graphicFrameChg chg="mod modGraphic">
          <ac:chgData name="Arnaud DEGEZ" userId="S::arnaud.degez_neo-soft.fr#ext#@ibgroupecegos.onmicrosoft.com::2f071b9d-848d-4574-9039-141d5232ff4d" providerId="AD" clId="Web-{90AF316C-F44C-4E89-BC18-9598B3A2680A}" dt="2021-09-02T21:06:34.596" v="78" actId="20577"/>
          <ac:graphicFrameMkLst>
            <pc:docMk/>
            <pc:sldMk cId="2495604451" sldId="334"/>
            <ac:graphicFrameMk id="8" creationId="{00000000-0000-0000-0000-000000000000}"/>
          </ac:graphicFrameMkLst>
        </pc:graphicFrameChg>
      </pc:sldChg>
      <pc:sldChg chg="delAnim modAnim">
        <pc:chgData name="Arnaud DEGEZ" userId="S::arnaud.degez_neo-soft.fr#ext#@ibgroupecegos.onmicrosoft.com::2f071b9d-848d-4574-9039-141d5232ff4d" providerId="AD" clId="Web-{90AF316C-F44C-4E89-BC18-9598B3A2680A}" dt="2021-09-02T21:06:56.409" v="80"/>
        <pc:sldMkLst>
          <pc:docMk/>
          <pc:sldMk cId="3064951551" sldId="336"/>
        </pc:sldMkLst>
      </pc:sldChg>
    </pc:docChg>
  </pc:docChgLst>
  <pc:docChgLst>
    <pc:chgData name="Omar NOUBAIR" userId="S::omar.noubair_neo-soft.fr#ext#@ibgroupecegos.onmicrosoft.com::454884c1-f7c5-456a-91cf-f28319c32b63" providerId="AD" clId="Web-{B28991D9-851A-4F77-90F2-DCFD3BE2ED79}"/>
    <pc:docChg chg="modSld sldOrd">
      <pc:chgData name="Omar NOUBAIR" userId="S::omar.noubair_neo-soft.fr#ext#@ibgroupecegos.onmicrosoft.com::454884c1-f7c5-456a-91cf-f28319c32b63" providerId="AD" clId="Web-{B28991D9-851A-4F77-90F2-DCFD3BE2ED79}" dt="2021-09-02T08:27:23.563" v="9" actId="1076"/>
      <pc:docMkLst>
        <pc:docMk/>
      </pc:docMkLst>
      <pc:sldChg chg="addSp modSp ord">
        <pc:chgData name="Omar NOUBAIR" userId="S::omar.noubair_neo-soft.fr#ext#@ibgroupecegos.onmicrosoft.com::454884c1-f7c5-456a-91cf-f28319c32b63" providerId="AD" clId="Web-{B28991D9-851A-4F77-90F2-DCFD3BE2ED79}" dt="2021-09-02T08:27:23.563" v="9" actId="1076"/>
        <pc:sldMkLst>
          <pc:docMk/>
          <pc:sldMk cId="264155599" sldId="257"/>
        </pc:sldMkLst>
        <pc:spChg chg="add mod">
          <ac:chgData name="Omar NOUBAIR" userId="S::omar.noubair_neo-soft.fr#ext#@ibgroupecegos.onmicrosoft.com::454884c1-f7c5-456a-91cf-f28319c32b63" providerId="AD" clId="Web-{B28991D9-851A-4F77-90F2-DCFD3BE2ED79}" dt="2021-09-02T08:26:32.326" v="6" actId="1076"/>
          <ac:spMkLst>
            <pc:docMk/>
            <pc:sldMk cId="264155599" sldId="257"/>
            <ac:spMk id="2" creationId="{8F40D9A6-BEF5-4CA0-BC3E-2F86064A241B}"/>
          </ac:spMkLst>
        </pc:spChg>
        <pc:picChg chg="add mod">
          <ac:chgData name="Omar NOUBAIR" userId="S::omar.noubair_neo-soft.fr#ext#@ibgroupecegos.onmicrosoft.com::454884c1-f7c5-456a-91cf-f28319c32b63" providerId="AD" clId="Web-{B28991D9-851A-4F77-90F2-DCFD3BE2ED79}" dt="2021-09-02T08:27:23.563" v="9" actId="1076"/>
          <ac:picMkLst>
            <pc:docMk/>
            <pc:sldMk cId="264155599" sldId="257"/>
            <ac:picMk id="3" creationId="{EB092622-2F92-4773-B07A-006464F49394}"/>
          </ac:picMkLst>
        </pc:picChg>
      </pc:sldChg>
    </pc:docChg>
  </pc:docChgLst>
  <pc:docChgLst>
    <pc:chgData name="Henri GBETKOM" userId="S::henri.gbetkom_neo-soft.fr#ext#@ibgroupecegos.onmicrosoft.com::74e1f975-edd6-48fe-b410-18b0fcc9ee9c" providerId="AD" clId="Web-{7A5FC463-DC04-4072-BA10-5CE7A17EA76E}"/>
    <pc:docChg chg="modSld">
      <pc:chgData name="Henri GBETKOM" userId="S::henri.gbetkom_neo-soft.fr#ext#@ibgroupecegos.onmicrosoft.com::74e1f975-edd6-48fe-b410-18b0fcc9ee9c" providerId="AD" clId="Web-{7A5FC463-DC04-4072-BA10-5CE7A17EA76E}" dt="2021-09-02T17:11:58.661" v="16" actId="1076"/>
      <pc:docMkLst>
        <pc:docMk/>
      </pc:docMkLst>
      <pc:sldChg chg="modSp">
        <pc:chgData name="Henri GBETKOM" userId="S::henri.gbetkom_neo-soft.fr#ext#@ibgroupecegos.onmicrosoft.com::74e1f975-edd6-48fe-b410-18b0fcc9ee9c" providerId="AD" clId="Web-{7A5FC463-DC04-4072-BA10-5CE7A17EA76E}" dt="2021-09-02T17:11:58.661" v="16" actId="1076"/>
        <pc:sldMkLst>
          <pc:docMk/>
          <pc:sldMk cId="2759554614" sldId="295"/>
        </pc:sldMkLst>
        <pc:spChg chg="mod">
          <ac:chgData name="Henri GBETKOM" userId="S::henri.gbetkom_neo-soft.fr#ext#@ibgroupecegos.onmicrosoft.com::74e1f975-edd6-48fe-b410-18b0fcc9ee9c" providerId="AD" clId="Web-{7A5FC463-DC04-4072-BA10-5CE7A17EA76E}" dt="2021-09-02T17:11:22.910" v="11" actId="1076"/>
          <ac:spMkLst>
            <pc:docMk/>
            <pc:sldMk cId="2759554614" sldId="295"/>
            <ac:spMk id="28" creationId="{9E413B2E-0C66-4A4E-BC8D-B23767C8C31F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1:19.582" v="10" actId="1076"/>
          <ac:spMkLst>
            <pc:docMk/>
            <pc:sldMk cId="2759554614" sldId="295"/>
            <ac:spMk id="29" creationId="{F35D5B04-8D8B-4E3E-B238-4A55E7F2BCDD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1:54.786" v="15" actId="1076"/>
          <ac:spMkLst>
            <pc:docMk/>
            <pc:sldMk cId="2759554614" sldId="295"/>
            <ac:spMk id="30" creationId="{D132F65A-007D-41DF-BC20-1FB7452A6FDC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0:38.925" v="5" actId="1076"/>
          <ac:spMkLst>
            <pc:docMk/>
            <pc:sldMk cId="2759554614" sldId="295"/>
            <ac:spMk id="33" creationId="{8F4C9164-90BD-48A8-97CF-7A3898468C75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1:33.676" v="14" actId="1076"/>
          <ac:spMkLst>
            <pc:docMk/>
            <pc:sldMk cId="2759554614" sldId="295"/>
            <ac:spMk id="34" creationId="{1254C12C-3B4A-4A3B-B7A5-C714F1575E92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1:58.661" v="16" actId="1076"/>
          <ac:spMkLst>
            <pc:docMk/>
            <pc:sldMk cId="2759554614" sldId="295"/>
            <ac:spMk id="35" creationId="{E8C79123-E458-41C7-A541-0889D51FE6C2}"/>
          </ac:spMkLst>
        </pc:spChg>
      </pc:sldChg>
    </pc:docChg>
  </pc:docChgLst>
  <pc:docChgLst>
    <pc:chgData name="Gerard NOUGLOZEH" userId="S::gerard.nouglozeh_neo-soft.fr#ext#@ibgroupecegos.onmicrosoft.com::acaffe99-d742-4b04-b0e0-8f2e327d5def" providerId="AD" clId="Web-{087CACB1-97D8-4713-8ABC-81612FD23BD7}"/>
    <pc:docChg chg="addSld modSld sldOrd">
      <pc:chgData name="Gerard NOUGLOZEH" userId="S::gerard.nouglozeh_neo-soft.fr#ext#@ibgroupecegos.onmicrosoft.com::acaffe99-d742-4b04-b0e0-8f2e327d5def" providerId="AD" clId="Web-{087CACB1-97D8-4713-8ABC-81612FD23BD7}" dt="2021-09-02T22:10:28.116" v="242"/>
      <pc:docMkLst>
        <pc:docMk/>
      </pc:docMkLst>
      <pc:sldChg chg="modSp add ord replId">
        <pc:chgData name="Gerard NOUGLOZEH" userId="S::gerard.nouglozeh_neo-soft.fr#ext#@ibgroupecegos.onmicrosoft.com::acaffe99-d742-4b04-b0e0-8f2e327d5def" providerId="AD" clId="Web-{087CACB1-97D8-4713-8ABC-81612FD23BD7}" dt="2021-09-02T21:34:48.067" v="57" actId="20577"/>
        <pc:sldMkLst>
          <pc:docMk/>
          <pc:sldMk cId="1447653376" sldId="338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1:34:48.067" v="57" actId="20577"/>
          <ac:spMkLst>
            <pc:docMk/>
            <pc:sldMk cId="1447653376" sldId="338"/>
            <ac:spMk id="2" creationId="{1794D51F-0E03-45D0-8F98-3D0819891406}"/>
          </ac:spMkLst>
        </pc:spChg>
      </pc:sldChg>
      <pc:sldChg chg="delSp modSp add replId delAnim">
        <pc:chgData name="Gerard NOUGLOZEH" userId="S::gerard.nouglozeh_neo-soft.fr#ext#@ibgroupecegos.onmicrosoft.com::acaffe99-d742-4b04-b0e0-8f2e327d5def" providerId="AD" clId="Web-{087CACB1-97D8-4713-8ABC-81612FD23BD7}" dt="2021-09-02T21:49:21.820" v="104" actId="1076"/>
        <pc:sldMkLst>
          <pc:docMk/>
          <pc:sldMk cId="1902045877" sldId="339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1:42:11.994" v="74" actId="20577"/>
          <ac:spMkLst>
            <pc:docMk/>
            <pc:sldMk cId="1902045877" sldId="339"/>
            <ac:spMk id="13" creationId="{BCE730A3-0051-437E-8BB6-63E059456722}"/>
          </ac:spMkLst>
        </pc:spChg>
        <pc:spChg chg="mod">
          <ac:chgData name="Gerard NOUGLOZEH" userId="S::gerard.nouglozeh_neo-soft.fr#ext#@ibgroupecegos.onmicrosoft.com::acaffe99-d742-4b04-b0e0-8f2e327d5def" providerId="AD" clId="Web-{087CACB1-97D8-4713-8ABC-81612FD23BD7}" dt="2021-09-02T21:43:43.481" v="88" actId="1076"/>
          <ac:spMkLst>
            <pc:docMk/>
            <pc:sldMk cId="1902045877" sldId="339"/>
            <ac:spMk id="33" creationId="{8F4C9164-90BD-48A8-97CF-7A3898468C75}"/>
          </ac:spMkLst>
        </pc:spChg>
        <pc:spChg chg="mod">
          <ac:chgData name="Gerard NOUGLOZEH" userId="S::gerard.nouglozeh_neo-soft.fr#ext#@ibgroupecegos.onmicrosoft.com::acaffe99-d742-4b04-b0e0-8f2e327d5def" providerId="AD" clId="Web-{087CACB1-97D8-4713-8ABC-81612FD23BD7}" dt="2021-09-02T21:49:21.820" v="104" actId="1076"/>
          <ac:spMkLst>
            <pc:docMk/>
            <pc:sldMk cId="1902045877" sldId="339"/>
            <ac:spMk id="34" creationId="{1254C12C-3B4A-4A3B-B7A5-C714F1575E92}"/>
          </ac:spMkLst>
        </pc:spChg>
        <pc:spChg chg="mod">
          <ac:chgData name="Gerard NOUGLOZEH" userId="S::gerard.nouglozeh_neo-soft.fr#ext#@ibgroupecegos.onmicrosoft.com::acaffe99-d742-4b04-b0e0-8f2e327d5def" providerId="AD" clId="Web-{087CACB1-97D8-4713-8ABC-81612FD23BD7}" dt="2021-09-02T21:47:00.661" v="99" actId="20577"/>
          <ac:spMkLst>
            <pc:docMk/>
            <pc:sldMk cId="1902045877" sldId="339"/>
            <ac:spMk id="35" creationId="{E8C79123-E458-41C7-A541-0889D51FE6C2}"/>
          </ac:spMkLst>
        </pc:spChg>
        <pc:spChg chg="del">
          <ac:chgData name="Gerard NOUGLOZEH" userId="S::gerard.nouglozeh_neo-soft.fr#ext#@ibgroupecegos.onmicrosoft.com::acaffe99-d742-4b04-b0e0-8f2e327d5def" providerId="AD" clId="Web-{087CACB1-97D8-4713-8ABC-81612FD23BD7}" dt="2021-09-02T21:43:29.153" v="87"/>
          <ac:spMkLst>
            <pc:docMk/>
            <pc:sldMk cId="1902045877" sldId="339"/>
            <ac:spMk id="36" creationId="{214C3A0C-971E-4ED2-94FF-40D8A7980831}"/>
          </ac:spMkLst>
        </pc:spChg>
        <pc:spChg chg="del">
          <ac:chgData name="Gerard NOUGLOZEH" userId="S::gerard.nouglozeh_neo-soft.fr#ext#@ibgroupecegos.onmicrosoft.com::acaffe99-d742-4b04-b0e0-8f2e327d5def" providerId="AD" clId="Web-{087CACB1-97D8-4713-8ABC-81612FD23BD7}" dt="2021-09-02T21:43:25.606" v="86"/>
          <ac:spMkLst>
            <pc:docMk/>
            <pc:sldMk cId="1902045877" sldId="339"/>
            <ac:spMk id="38" creationId="{8F895A6C-424E-4F8B-B46C-8A2A5BEB1AED}"/>
          </ac:spMkLst>
        </pc:spChg>
      </pc:sldChg>
      <pc:sldChg chg="addSp delSp modSp add mod ord replId setBg delAnim">
        <pc:chgData name="Gerard NOUGLOZEH" userId="S::gerard.nouglozeh_neo-soft.fr#ext#@ibgroupecegos.onmicrosoft.com::acaffe99-d742-4b04-b0e0-8f2e327d5def" providerId="AD" clId="Web-{087CACB1-97D8-4713-8ABC-81612FD23BD7}" dt="2021-09-02T21:59:27.113" v="147" actId="1076"/>
        <pc:sldMkLst>
          <pc:docMk/>
          <pc:sldMk cId="3833719564" sldId="340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1:53:40.304" v="118"/>
          <ac:spMkLst>
            <pc:docMk/>
            <pc:sldMk cId="3833719564" sldId="340"/>
            <ac:spMk id="3" creationId="{CB2BF17A-5CA8-43B6-80E5-1F5CE2A6D014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1:53:40.304" v="118"/>
          <ac:spMkLst>
            <pc:docMk/>
            <pc:sldMk cId="3833719564" sldId="340"/>
            <ac:spMk id="16" creationId="{F170E346-B98B-43A6-A4DA-D36FF63284B3}"/>
          </ac:spMkLst>
        </pc:spChg>
        <pc:graphicFrameChg chg="del">
          <ac:chgData name="Gerard NOUGLOZEH" userId="S::gerard.nouglozeh_neo-soft.fr#ext#@ibgroupecegos.onmicrosoft.com::acaffe99-d742-4b04-b0e0-8f2e327d5def" providerId="AD" clId="Web-{087CACB1-97D8-4713-8ABC-81612FD23BD7}" dt="2021-09-02T21:52:51.740" v="113"/>
          <ac:graphicFrameMkLst>
            <pc:docMk/>
            <pc:sldMk cId="3833719564" sldId="340"/>
            <ac:graphicFrameMk id="6" creationId="{BB4B88E3-D4C5-4F16-B753-081A3AEE1FEF}"/>
          </ac:graphicFrameMkLst>
        </pc:graphicFrame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1:59:27.113" v="147" actId="1076"/>
          <ac:picMkLst>
            <pc:docMk/>
            <pc:sldMk cId="3833719564" sldId="340"/>
            <ac:picMk id="11" creationId="{F29276A4-10E2-4967-9727-1E8FC2E5D78E}"/>
          </ac:picMkLst>
        </pc:picChg>
      </pc:sldChg>
      <pc:sldChg chg="addSp delSp modSp add mod replId setBg delAnim">
        <pc:chgData name="Gerard NOUGLOZEH" userId="S::gerard.nouglozeh_neo-soft.fr#ext#@ibgroupecegos.onmicrosoft.com::acaffe99-d742-4b04-b0e0-8f2e327d5def" providerId="AD" clId="Web-{087CACB1-97D8-4713-8ABC-81612FD23BD7}" dt="2021-09-02T21:57:53.673" v="138" actId="1076"/>
        <pc:sldMkLst>
          <pc:docMk/>
          <pc:sldMk cId="3335222148" sldId="341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1:57:15.360" v="132"/>
          <ac:spMkLst>
            <pc:docMk/>
            <pc:sldMk cId="3335222148" sldId="341"/>
            <ac:spMk id="3" creationId="{CB2BF17A-5CA8-43B6-80E5-1F5CE2A6D014}"/>
          </ac:spMkLst>
        </pc:spChg>
        <pc:spChg chg="add del">
          <ac:chgData name="Gerard NOUGLOZEH" userId="S::gerard.nouglozeh_neo-soft.fr#ext#@ibgroupecegos.onmicrosoft.com::acaffe99-d742-4b04-b0e0-8f2e327d5def" providerId="AD" clId="Web-{087CACB1-97D8-4713-8ABC-81612FD23BD7}" dt="2021-09-02T21:57:15.376" v="133"/>
          <ac:spMkLst>
            <pc:docMk/>
            <pc:sldMk cId="3335222148" sldId="341"/>
            <ac:spMk id="16" creationId="{F170E346-B98B-43A6-A4DA-D36FF63284B3}"/>
          </ac:spMkLst>
        </pc:sp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1:57:15.376" v="133"/>
          <ac:picMkLst>
            <pc:docMk/>
            <pc:sldMk cId="3335222148" sldId="341"/>
            <ac:picMk id="2" creationId="{BF0C128B-DC31-419D-82CE-72F48FB11432}"/>
          </ac:picMkLst>
        </pc:picChg>
        <pc:picChg chg="add del mod">
          <ac:chgData name="Gerard NOUGLOZEH" userId="S::gerard.nouglozeh_neo-soft.fr#ext#@ibgroupecegos.onmicrosoft.com::acaffe99-d742-4b04-b0e0-8f2e327d5def" providerId="AD" clId="Web-{087CACB1-97D8-4713-8ABC-81612FD23BD7}" dt="2021-09-02T21:56:46.016" v="130"/>
          <ac:picMkLst>
            <pc:docMk/>
            <pc:sldMk cId="3335222148" sldId="341"/>
            <ac:picMk id="4" creationId="{3D498CEF-1FB3-45D9-8EC5-656E38BE6EED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1:57:53.673" v="138" actId="1076"/>
          <ac:picMkLst>
            <pc:docMk/>
            <pc:sldMk cId="3335222148" sldId="341"/>
            <ac:picMk id="5" creationId="{95E6D9C4-24BD-45A6-A91C-02E165D5A260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1:54:17.398" v="121"/>
          <ac:picMkLst>
            <pc:docMk/>
            <pc:sldMk cId="3335222148" sldId="341"/>
            <ac:picMk id="11" creationId="{F29276A4-10E2-4967-9727-1E8FC2E5D78E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1:58:47.127" v="144"/>
        <pc:sldMkLst>
          <pc:docMk/>
          <pc:sldMk cId="4248967244" sldId="342"/>
        </pc:sldMkLst>
        <pc:picChg chg="del">
          <ac:chgData name="Gerard NOUGLOZEH" userId="S::gerard.nouglozeh_neo-soft.fr#ext#@ibgroupecegos.onmicrosoft.com::acaffe99-d742-4b04-b0e0-8f2e327d5def" providerId="AD" clId="Web-{087CACB1-97D8-4713-8ABC-81612FD23BD7}" dt="2021-09-02T21:58:19.611" v="140"/>
          <ac:picMkLst>
            <pc:docMk/>
            <pc:sldMk cId="4248967244" sldId="342"/>
            <ac:picMk id="2" creationId="{BF0C128B-DC31-419D-82CE-72F48FB11432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1:58:47.127" v="144"/>
          <ac:picMkLst>
            <pc:docMk/>
            <pc:sldMk cId="4248967244" sldId="342"/>
            <ac:picMk id="4" creationId="{5917F0A2-F682-45BA-ADE9-2E8DC00AA67F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1:58:22.705" v="141"/>
          <ac:picMkLst>
            <pc:docMk/>
            <pc:sldMk cId="4248967244" sldId="342"/>
            <ac:picMk id="5" creationId="{95E6D9C4-24BD-45A6-A91C-02E165D5A260}"/>
          </ac:picMkLst>
        </pc:picChg>
      </pc:sldChg>
      <pc:sldChg chg="add replId">
        <pc:chgData name="Gerard NOUGLOZEH" userId="S::gerard.nouglozeh_neo-soft.fr#ext#@ibgroupecegos.onmicrosoft.com::acaffe99-d742-4b04-b0e0-8f2e327d5def" providerId="AD" clId="Web-{087CACB1-97D8-4713-8ABC-81612FD23BD7}" dt="2021-09-02T21:59:32.003" v="148"/>
        <pc:sldMkLst>
          <pc:docMk/>
          <pc:sldMk cId="3787545858" sldId="343"/>
        </pc:sldMkLst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3:04.945" v="191" actId="20577"/>
        <pc:sldMkLst>
          <pc:docMk/>
          <pc:sldMk cId="2237857560" sldId="344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03:04.945" v="191" actId="20577"/>
          <ac:spMkLst>
            <pc:docMk/>
            <pc:sldMk cId="2237857560" sldId="344"/>
            <ac:spMk id="3" creationId="{CB2BF17A-5CA8-43B6-80E5-1F5CE2A6D014}"/>
          </ac:spMkLst>
        </pc:spChg>
        <pc:spChg chg="add del mod">
          <ac:chgData name="Gerard NOUGLOZEH" userId="S::gerard.nouglozeh_neo-soft.fr#ext#@ibgroupecegos.onmicrosoft.com::acaffe99-d742-4b04-b0e0-8f2e327d5def" providerId="AD" clId="Web-{087CACB1-97D8-4713-8ABC-81612FD23BD7}" dt="2021-09-02T22:02:31.726" v="184"/>
          <ac:spMkLst>
            <pc:docMk/>
            <pc:sldMk cId="2237857560" sldId="344"/>
            <ac:spMk id="5" creationId="{25A7F148-BBE6-4860-B186-7996EAFB81A8}"/>
          </ac:spMkLst>
        </pc:spChg>
        <pc:picChg chg="add del mod">
          <ac:chgData name="Gerard NOUGLOZEH" userId="S::gerard.nouglozeh_neo-soft.fr#ext#@ibgroupecegos.onmicrosoft.com::acaffe99-d742-4b04-b0e0-8f2e327d5def" providerId="AD" clId="Web-{087CACB1-97D8-4713-8ABC-81612FD23BD7}" dt="2021-09-02T22:02:32.882" v="185"/>
          <ac:picMkLst>
            <pc:docMk/>
            <pc:sldMk cId="2237857560" sldId="344"/>
            <ac:picMk id="2" creationId="{08852AEA-62FE-4CAF-B2EE-3F8FEC964CD7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0:13.973" v="155"/>
          <ac:picMkLst>
            <pc:docMk/>
            <pc:sldMk cId="2237857560" sldId="344"/>
            <ac:picMk id="4" creationId="{5917F0A2-F682-45BA-ADE9-2E8DC00AA67F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4:12.540" v="197" actId="20577"/>
        <pc:sldMkLst>
          <pc:docMk/>
          <pc:sldMk cId="158937680" sldId="345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04:12.540" v="197" actId="20577"/>
          <ac:spMkLst>
            <pc:docMk/>
            <pc:sldMk cId="158937680" sldId="345"/>
            <ac:spMk id="3" creationId="{CB2BF17A-5CA8-43B6-80E5-1F5CE2A6D014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04:01.993" v="196"/>
          <ac:spMkLst>
            <pc:docMk/>
            <pc:sldMk cId="158937680" sldId="345"/>
            <ac:spMk id="9" creationId="{F170E346-B98B-43A6-A4DA-D36FF63284B3}"/>
          </ac:spMkLst>
        </pc:sp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3:34.243" v="193"/>
          <ac:picMkLst>
            <pc:docMk/>
            <pc:sldMk cId="158937680" sldId="345"/>
            <ac:picMk id="2" creationId="{08852AEA-62FE-4CAF-B2EE-3F8FEC964CD7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4:01.993" v="196"/>
          <ac:picMkLst>
            <pc:docMk/>
            <pc:sldMk cId="158937680" sldId="345"/>
            <ac:picMk id="4" creationId="{56B44668-7791-4F58-BB05-09DDB45C86A3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5:34.030" v="208" actId="1076"/>
        <pc:sldMkLst>
          <pc:docMk/>
          <pc:sldMk cId="2356117453" sldId="346"/>
        </pc:sldMkLst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5:34.030" v="208" actId="1076"/>
          <ac:picMkLst>
            <pc:docMk/>
            <pc:sldMk cId="2356117453" sldId="346"/>
            <ac:picMk id="2" creationId="{29BDEFAF-321A-40F4-A98B-58DF804F8C09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4:35.572" v="199"/>
          <ac:picMkLst>
            <pc:docMk/>
            <pc:sldMk cId="2356117453" sldId="346"/>
            <ac:picMk id="4" creationId="{56B44668-7791-4F58-BB05-09DDB45C86A3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6:28.392" v="215" actId="20577"/>
        <pc:sldMkLst>
          <pc:docMk/>
          <pc:sldMk cId="512947564" sldId="347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06:28.392" v="215" actId="20577"/>
          <ac:spMkLst>
            <pc:docMk/>
            <pc:sldMk cId="512947564" sldId="347"/>
            <ac:spMk id="3" creationId="{CB2BF17A-5CA8-43B6-80E5-1F5CE2A6D014}"/>
          </ac:spMkLst>
        </pc:spChg>
        <pc:spChg chg="del">
          <ac:chgData name="Gerard NOUGLOZEH" userId="S::gerard.nouglozeh_neo-soft.fr#ext#@ibgroupecegos.onmicrosoft.com::acaffe99-d742-4b04-b0e0-8f2e327d5def" providerId="AD" clId="Web-{087CACB1-97D8-4713-8ABC-81612FD23BD7}" dt="2021-09-02T22:06:21.876" v="214"/>
          <ac:spMkLst>
            <pc:docMk/>
            <pc:sldMk cId="512947564" sldId="347"/>
            <ac:spMk id="9" creationId="{F170E346-B98B-43A6-A4DA-D36FF63284B3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06:21.876" v="214"/>
          <ac:spMkLst>
            <pc:docMk/>
            <pc:sldMk cId="512947564" sldId="347"/>
            <ac:spMk id="14" creationId="{F170E346-B98B-43A6-A4DA-D36FF63284B3}"/>
          </ac:spMkLst>
        </pc:sp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6:14.986" v="210"/>
          <ac:picMkLst>
            <pc:docMk/>
            <pc:sldMk cId="512947564" sldId="347"/>
            <ac:picMk id="2" creationId="{29BDEFAF-321A-40F4-A98B-58DF804F8C09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6:21.876" v="214"/>
          <ac:picMkLst>
            <pc:docMk/>
            <pc:sldMk cId="512947564" sldId="347"/>
            <ac:picMk id="4" creationId="{8E66CA6C-6496-48E8-AAF7-EE91F70C82B2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7:37.550" v="225" actId="1076"/>
        <pc:sldMkLst>
          <pc:docMk/>
          <pc:sldMk cId="2312983626" sldId="348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07:14.565" v="221" actId="20577"/>
          <ac:spMkLst>
            <pc:docMk/>
            <pc:sldMk cId="2312983626" sldId="348"/>
            <ac:spMk id="3" creationId="{CB2BF17A-5CA8-43B6-80E5-1F5CE2A6D014}"/>
          </ac:spMkLst>
        </pc:spChg>
        <pc:spChg chg="del">
          <ac:chgData name="Gerard NOUGLOZEH" userId="S::gerard.nouglozeh_neo-soft.fr#ext#@ibgroupecegos.onmicrosoft.com::acaffe99-d742-4b04-b0e0-8f2e327d5def" providerId="AD" clId="Web-{087CACB1-97D8-4713-8ABC-81612FD23BD7}" dt="2021-09-02T22:07:04.627" v="220"/>
          <ac:spMkLst>
            <pc:docMk/>
            <pc:sldMk cId="2312983626" sldId="348"/>
            <ac:spMk id="14" creationId="{F170E346-B98B-43A6-A4DA-D36FF63284B3}"/>
          </ac:spMkLst>
        </pc:sp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7:37.550" v="225" actId="1076"/>
          <ac:picMkLst>
            <pc:docMk/>
            <pc:sldMk cId="2312983626" sldId="348"/>
            <ac:picMk id="2" creationId="{AF176103-980E-4BE2-8CE6-D52D49062449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6:56.143" v="217"/>
          <ac:picMkLst>
            <pc:docMk/>
            <pc:sldMk cId="2312983626" sldId="348"/>
            <ac:picMk id="4" creationId="{8E66CA6C-6496-48E8-AAF7-EE91F70C82B2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9:01.536" v="234"/>
        <pc:sldMkLst>
          <pc:docMk/>
          <pc:sldMk cId="3309987558" sldId="349"/>
        </pc:sldMkLst>
        <pc:spChg chg="mod ord">
          <ac:chgData name="Gerard NOUGLOZEH" userId="S::gerard.nouglozeh_neo-soft.fr#ext#@ibgroupecegos.onmicrosoft.com::acaffe99-d742-4b04-b0e0-8f2e327d5def" providerId="AD" clId="Web-{087CACB1-97D8-4713-8ABC-81612FD23BD7}" dt="2021-09-02T22:09:01.536" v="234"/>
          <ac:spMkLst>
            <pc:docMk/>
            <pc:sldMk cId="3309987558" sldId="349"/>
            <ac:spMk id="3" creationId="{CB2BF17A-5CA8-43B6-80E5-1F5CE2A6D014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09:01.536" v="234"/>
          <ac:spMkLst>
            <pc:docMk/>
            <pc:sldMk cId="3309987558" sldId="349"/>
            <ac:spMk id="9" creationId="{C1DD1A8A-57D5-4A81-AD04-532B043C5611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09:01.536" v="234"/>
          <ac:spMkLst>
            <pc:docMk/>
            <pc:sldMk cId="3309987558" sldId="349"/>
            <ac:spMk id="11" creationId="{007891EC-4501-44ED-A8C8-B11B6DB767AB}"/>
          </ac:spMkLst>
        </pc:sp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8:47.317" v="231"/>
          <ac:picMkLst>
            <pc:docMk/>
            <pc:sldMk cId="3309987558" sldId="349"/>
            <ac:picMk id="2" creationId="{AF176103-980E-4BE2-8CE6-D52D49062449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9:01.536" v="234"/>
          <ac:picMkLst>
            <pc:docMk/>
            <pc:sldMk cId="3309987558" sldId="349"/>
            <ac:picMk id="4" creationId="{1E88FEE7-87FA-4703-8003-75A17E082C19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10:28.116" v="242"/>
        <pc:sldMkLst>
          <pc:docMk/>
          <pc:sldMk cId="2674588281" sldId="350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10:28.116" v="242"/>
          <ac:spMkLst>
            <pc:docMk/>
            <pc:sldMk cId="2674588281" sldId="350"/>
            <ac:spMk id="3" creationId="{CB2BF17A-5CA8-43B6-80E5-1F5CE2A6D014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10:28.116" v="242"/>
          <ac:spMkLst>
            <pc:docMk/>
            <pc:sldMk cId="2674588281" sldId="350"/>
            <ac:spMk id="9" creationId="{F170E346-B98B-43A6-A4DA-D36FF63284B3}"/>
          </ac:spMkLst>
        </pc:sp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9:55.834" v="238"/>
          <ac:picMkLst>
            <pc:docMk/>
            <pc:sldMk cId="2674588281" sldId="350"/>
            <ac:picMk id="2" creationId="{AF176103-980E-4BE2-8CE6-D52D49062449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10:28.116" v="242"/>
          <ac:picMkLst>
            <pc:docMk/>
            <pc:sldMk cId="2674588281" sldId="350"/>
            <ac:picMk id="4" creationId="{C0C5B51A-813F-4135-AE7B-1D9AA7846C7F}"/>
          </ac:picMkLst>
        </pc:picChg>
      </pc:sldChg>
    </pc:docChg>
  </pc:docChgLst>
  <pc:docChgLst>
    <pc:chgData name="Alexandre PALPANT" userId="S::alexandre.palpant_neo-soft.fr#ext#@ibgroupecegos.onmicrosoft.com::13d9600f-d545-4825-9be6-58ef9a2d601f" providerId="AD" clId="Web-{88C57263-915F-46CB-87AA-2F96F242F843}"/>
    <pc:docChg chg="addSld delSld modSld sldOrd">
      <pc:chgData name="Alexandre PALPANT" userId="S::alexandre.palpant_neo-soft.fr#ext#@ibgroupecegos.onmicrosoft.com::13d9600f-d545-4825-9be6-58ef9a2d601f" providerId="AD" clId="Web-{88C57263-915F-46CB-87AA-2F96F242F843}" dt="2021-09-02T21:29:49.553" v="491" actId="20577"/>
      <pc:docMkLst>
        <pc:docMk/>
      </pc:docMkLst>
      <pc:sldChg chg="addSp delSp modSp addAnim">
        <pc:chgData name="Alexandre PALPANT" userId="S::alexandre.palpant_neo-soft.fr#ext#@ibgroupecegos.onmicrosoft.com::13d9600f-d545-4825-9be6-58ef9a2d601f" providerId="AD" clId="Web-{88C57263-915F-46CB-87AA-2F96F242F843}" dt="2021-09-02T21:01:02.139" v="258" actId="14100"/>
        <pc:sldMkLst>
          <pc:docMk/>
          <pc:sldMk cId="1944627888" sldId="326"/>
        </pc:sldMkLst>
        <pc:spChg chg="add mod ord">
          <ac:chgData name="Alexandre PALPANT" userId="S::alexandre.palpant_neo-soft.fr#ext#@ibgroupecegos.onmicrosoft.com::13d9600f-d545-4825-9be6-58ef9a2d601f" providerId="AD" clId="Web-{88C57263-915F-46CB-87AA-2F96F242F843}" dt="2021-09-02T21:01:02.139" v="258" actId="14100"/>
          <ac:spMkLst>
            <pc:docMk/>
            <pc:sldMk cId="1944627888" sldId="326"/>
            <ac:spMk id="3" creationId="{0426DCFE-9C47-4BB9-B8E3-E0B19C024F1D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58:10.121" v="245" actId="14100"/>
          <ac:spMkLst>
            <pc:docMk/>
            <pc:sldMk cId="1944627888" sldId="326"/>
            <ac:spMk id="23" creationId="{3616AA4B-8B9D-49B5-8C48-7FD8953983D9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00:51.873" v="257" actId="14100"/>
          <ac:spMkLst>
            <pc:docMk/>
            <pc:sldMk cId="1944627888" sldId="326"/>
            <ac:spMk id="26" creationId="{A3F44297-1293-465B-A775-1555C29905B2}"/>
          </ac:spMkLst>
        </pc:spChg>
        <pc:picChg chg="add del mod">
          <ac:chgData name="Alexandre PALPANT" userId="S::alexandre.palpant_neo-soft.fr#ext#@ibgroupecegos.onmicrosoft.com::13d9600f-d545-4825-9be6-58ef9a2d601f" providerId="AD" clId="Web-{88C57263-915F-46CB-87AA-2F96F242F843}" dt="2021-09-02T21:00:27.326" v="255"/>
          <ac:picMkLst>
            <pc:docMk/>
            <pc:sldMk cId="1944627888" sldId="326"/>
            <ac:picMk id="2" creationId="{070C84CC-B2FF-4398-91DD-3681E5E18AD0}"/>
          </ac:picMkLst>
        </pc:picChg>
      </pc:sldChg>
      <pc:sldChg chg="modSp">
        <pc:chgData name="Alexandre PALPANT" userId="S::alexandre.palpant_neo-soft.fr#ext#@ibgroupecegos.onmicrosoft.com::13d9600f-d545-4825-9be6-58ef9a2d601f" providerId="AD" clId="Web-{88C57263-915F-46CB-87AA-2F96F242F843}" dt="2021-09-02T21:26:53.175" v="475" actId="1076"/>
        <pc:sldMkLst>
          <pc:docMk/>
          <pc:sldMk cId="300251127" sldId="327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26:53.175" v="475" actId="1076"/>
          <ac:spMkLst>
            <pc:docMk/>
            <pc:sldMk cId="300251127" sldId="327"/>
            <ac:spMk id="31" creationId="{0F3B3B5E-0A48-4A86-A730-A18F15B59F8B}"/>
          </ac:spMkLst>
        </pc:spChg>
      </pc:sldChg>
      <pc:sldChg chg="addSp modSp addAnim modAnim">
        <pc:chgData name="Alexandre PALPANT" userId="S::alexandre.palpant_neo-soft.fr#ext#@ibgroupecegos.onmicrosoft.com::13d9600f-d545-4825-9be6-58ef9a2d601f" providerId="AD" clId="Web-{88C57263-915F-46CB-87AA-2F96F242F843}" dt="2021-09-02T21:09:24.635" v="371" actId="1076"/>
        <pc:sldMkLst>
          <pc:docMk/>
          <pc:sldMk cId="32182700" sldId="328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09:24.635" v="371" actId="1076"/>
          <ac:spMkLst>
            <pc:docMk/>
            <pc:sldMk cId="32182700" sldId="328"/>
            <ac:spMk id="2" creationId="{00000000-0000-0000-0000-000000000000}"/>
          </ac:spMkLst>
        </pc:spChg>
        <pc:spChg chg="add mod ord">
          <ac:chgData name="Alexandre PALPANT" userId="S::alexandre.palpant_neo-soft.fr#ext#@ibgroupecegos.onmicrosoft.com::13d9600f-d545-4825-9be6-58ef9a2d601f" providerId="AD" clId="Web-{88C57263-915F-46CB-87AA-2F96F242F843}" dt="2021-09-02T21:01:57.673" v="265"/>
          <ac:spMkLst>
            <pc:docMk/>
            <pc:sldMk cId="32182700" sldId="328"/>
            <ac:spMk id="3" creationId="{BF39E6B9-E202-4D5A-852F-F18238F9FECA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1:08.598" v="7" actId="20577"/>
          <ac:spMkLst>
            <pc:docMk/>
            <pc:sldMk cId="32182700" sldId="328"/>
            <ac:spMk id="25" creationId="{D39DB5EF-3871-4B6B-86CC-6CA9E7FF5374}"/>
          </ac:spMkLst>
        </pc:spChg>
      </pc:sldChg>
      <pc:sldChg chg="modSp del">
        <pc:chgData name="Alexandre PALPANT" userId="S::alexandre.palpant_neo-soft.fr#ext#@ibgroupecegos.onmicrosoft.com::13d9600f-d545-4825-9be6-58ef9a2d601f" providerId="AD" clId="Web-{88C57263-915F-46CB-87AA-2F96F242F843}" dt="2021-09-02T20:38:27.559" v="127"/>
        <pc:sldMkLst>
          <pc:docMk/>
          <pc:sldMk cId="1702012538" sldId="329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0:36:19.931" v="102" actId="20577"/>
          <ac:spMkLst>
            <pc:docMk/>
            <pc:sldMk cId="1702012538" sldId="329"/>
            <ac:spMk id="25" creationId="{D39DB5EF-3871-4B6B-86CC-6CA9E7FF5374}"/>
          </ac:spMkLst>
        </pc:spChg>
      </pc:sldChg>
      <pc:sldChg chg="addSp delSp modSp addAnim delAnim modAnim">
        <pc:chgData name="Alexandre PALPANT" userId="S::alexandre.palpant_neo-soft.fr#ext#@ibgroupecegos.onmicrosoft.com::13d9600f-d545-4825-9be6-58ef9a2d601f" providerId="AD" clId="Web-{88C57263-915F-46CB-87AA-2F96F242F843}" dt="2021-09-02T21:22:42.247" v="450" actId="1076"/>
        <pc:sldMkLst>
          <pc:docMk/>
          <pc:sldMk cId="1082208489" sldId="330"/>
        </pc:sldMkLst>
        <pc:spChg chg="del mod">
          <ac:chgData name="Alexandre PALPANT" userId="S::alexandre.palpant_neo-soft.fr#ext#@ibgroupecegos.onmicrosoft.com::13d9600f-d545-4825-9be6-58ef9a2d601f" providerId="AD" clId="Web-{88C57263-915F-46CB-87AA-2F96F242F843}" dt="2021-09-02T21:19:20.993" v="426"/>
          <ac:spMkLst>
            <pc:docMk/>
            <pc:sldMk cId="1082208489" sldId="330"/>
            <ac:spMk id="2" creationId="{00000000-0000-0000-0000-000000000000}"/>
          </ac:spMkLst>
        </pc:spChg>
        <pc:spChg chg="add del mod">
          <ac:chgData name="Alexandre PALPANT" userId="S::alexandre.palpant_neo-soft.fr#ext#@ibgroupecegos.onmicrosoft.com::13d9600f-d545-4825-9be6-58ef9a2d601f" providerId="AD" clId="Web-{88C57263-915F-46CB-87AA-2F96F242F843}" dt="2021-09-02T21:19:23.634" v="427" actId="1076"/>
          <ac:spMkLst>
            <pc:docMk/>
            <pc:sldMk cId="1082208489" sldId="330"/>
            <ac:spMk id="3" creationId="{57C137C7-D026-4374-9626-FAAD3A7B0FD8}"/>
          </ac:spMkLst>
        </pc:spChg>
        <pc:spChg chg="add del mod">
          <ac:chgData name="Alexandre PALPANT" userId="S::alexandre.palpant_neo-soft.fr#ext#@ibgroupecegos.onmicrosoft.com::13d9600f-d545-4825-9be6-58ef9a2d601f" providerId="AD" clId="Web-{88C57263-915F-46CB-87AA-2F96F242F843}" dt="2021-09-02T21:17:53.914" v="419"/>
          <ac:spMkLst>
            <pc:docMk/>
            <pc:sldMk cId="1082208489" sldId="330"/>
            <ac:spMk id="6" creationId="{362CF48A-9ED4-4D1B-B55E-BD805A8723A9}"/>
          </ac:spMkLst>
        </pc:spChg>
        <pc:spChg chg="add del mod">
          <ac:chgData name="Alexandre PALPANT" userId="S::alexandre.palpant_neo-soft.fr#ext#@ibgroupecegos.onmicrosoft.com::13d9600f-d545-4825-9be6-58ef9a2d601f" providerId="AD" clId="Web-{88C57263-915F-46CB-87AA-2F96F242F843}" dt="2021-09-02T21:17:55.508" v="420"/>
          <ac:spMkLst>
            <pc:docMk/>
            <pc:sldMk cId="1082208489" sldId="330"/>
            <ac:spMk id="8" creationId="{00000000-0000-0000-0000-000000000000}"/>
          </ac:spMkLst>
        </pc:spChg>
        <pc:spChg chg="add mod">
          <ac:chgData name="Alexandre PALPANT" userId="S::alexandre.palpant_neo-soft.fr#ext#@ibgroupecegos.onmicrosoft.com::13d9600f-d545-4825-9be6-58ef9a2d601f" providerId="AD" clId="Web-{88C57263-915F-46CB-87AA-2F96F242F843}" dt="2021-09-02T21:22:42.247" v="450" actId="1076"/>
          <ac:spMkLst>
            <pc:docMk/>
            <pc:sldMk cId="1082208489" sldId="330"/>
            <ac:spMk id="11" creationId="{2C8B23E1-D60E-4E83-9222-CA1E844B740E}"/>
          </ac:spMkLst>
        </pc:spChg>
      </pc:sldChg>
      <pc:sldChg chg="modSp">
        <pc:chgData name="Alexandre PALPANT" userId="S::alexandre.palpant_neo-soft.fr#ext#@ibgroupecegos.onmicrosoft.com::13d9600f-d545-4825-9be6-58ef9a2d601f" providerId="AD" clId="Web-{88C57263-915F-46CB-87AA-2F96F242F843}" dt="2021-09-02T21:28:28.161" v="478" actId="20577"/>
        <pc:sldMkLst>
          <pc:docMk/>
          <pc:sldMk cId="1596320121" sldId="332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16:37.944" v="403" actId="1076"/>
          <ac:spMkLst>
            <pc:docMk/>
            <pc:sldMk cId="1596320121" sldId="332"/>
            <ac:spMk id="2" creationId="{39F7B253-8EE6-41DB-8DBF-7F6406852AA0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28:28.161" v="478" actId="20577"/>
          <ac:spMkLst>
            <pc:docMk/>
            <pc:sldMk cId="1596320121" sldId="332"/>
            <ac:spMk id="8" creationId="{00000000-0000-0000-0000-000000000000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23:31.482" v="458" actId="14100"/>
          <ac:spMkLst>
            <pc:docMk/>
            <pc:sldMk cId="1596320121" sldId="332"/>
            <ac:spMk id="10" creationId="{00000000-0000-0000-0000-000000000000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25:41.752" v="470" actId="1076"/>
          <ac:spMkLst>
            <pc:docMk/>
            <pc:sldMk cId="1596320121" sldId="332"/>
            <ac:spMk id="25" creationId="{D39DB5EF-3871-4B6B-86CC-6CA9E7FF5374}"/>
          </ac:spMkLst>
        </pc:spChg>
        <pc:picChg chg="mod ord">
          <ac:chgData name="Alexandre PALPANT" userId="S::alexandre.palpant_neo-soft.fr#ext#@ibgroupecegos.onmicrosoft.com::13d9600f-d545-4825-9be6-58ef9a2d601f" providerId="AD" clId="Web-{88C57263-915F-46CB-87AA-2F96F242F843}" dt="2021-09-02T21:25:46.799" v="474" actId="1076"/>
          <ac:picMkLst>
            <pc:docMk/>
            <pc:sldMk cId="1596320121" sldId="332"/>
            <ac:picMk id="9" creationId="{00000000-0000-0000-0000-000000000000}"/>
          </ac:picMkLst>
        </pc:picChg>
      </pc:sldChg>
      <pc:sldChg chg="modSp">
        <pc:chgData name="Alexandre PALPANT" userId="S::alexandre.palpant_neo-soft.fr#ext#@ibgroupecegos.onmicrosoft.com::13d9600f-d545-4825-9be6-58ef9a2d601f" providerId="AD" clId="Web-{88C57263-915F-46CB-87AA-2F96F242F843}" dt="2021-09-02T21:29:49.553" v="491" actId="20577"/>
        <pc:sldMkLst>
          <pc:docMk/>
          <pc:sldMk cId="3642457451" sldId="333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29:49.553" v="491" actId="20577"/>
          <ac:spMkLst>
            <pc:docMk/>
            <pc:sldMk cId="3642457451" sldId="333"/>
            <ac:spMk id="2" creationId="{00000000-0000-0000-0000-000000000000}"/>
          </ac:spMkLst>
        </pc:spChg>
      </pc:sldChg>
      <pc:sldChg chg="addSp delSp modSp add del mod ord replId modClrScheme addAnim delAnim modAnim chgLayout">
        <pc:chgData name="Alexandre PALPANT" userId="S::alexandre.palpant_neo-soft.fr#ext#@ibgroupecegos.onmicrosoft.com::13d9600f-d545-4825-9be6-58ef9a2d601f" providerId="AD" clId="Web-{88C57263-915F-46CB-87AA-2F96F242F843}" dt="2021-09-02T21:04:25.974" v="330"/>
        <pc:sldMkLst>
          <pc:docMk/>
          <pc:sldMk cId="20067392" sldId="335"/>
        </pc:sldMkLst>
        <pc:spChg chg="add del">
          <ac:chgData name="Alexandre PALPANT" userId="S::alexandre.palpant_neo-soft.fr#ext#@ibgroupecegos.onmicrosoft.com::13d9600f-d545-4825-9be6-58ef9a2d601f" providerId="AD" clId="Web-{88C57263-915F-46CB-87AA-2F96F242F843}" dt="2021-09-02T20:45:30.319" v="157"/>
          <ac:spMkLst>
            <pc:docMk/>
            <pc:sldMk cId="20067392" sldId="335"/>
            <ac:spMk id="2" creationId="{CF332255-4226-4D2D-BAC0-2E310FABA44D}"/>
          </ac:spMkLst>
        </pc:spChg>
        <pc:spChg chg="add del mod ord">
          <ac:chgData name="Alexandre PALPANT" userId="S::alexandre.palpant_neo-soft.fr#ext#@ibgroupecegos.onmicrosoft.com::13d9600f-d545-4825-9be6-58ef9a2d601f" providerId="AD" clId="Web-{88C57263-915F-46CB-87AA-2F96F242F843}" dt="2021-09-02T20:48:02.462" v="174"/>
          <ac:spMkLst>
            <pc:docMk/>
            <pc:sldMk cId="20067392" sldId="335"/>
            <ac:spMk id="3" creationId="{F154B7FD-14C2-4DA4-A5B2-AF516F039944}"/>
          </ac:spMkLst>
        </pc:spChg>
        <pc:spChg chg="mod ord">
          <ac:chgData name="Alexandre PALPANT" userId="S::alexandre.palpant_neo-soft.fr#ext#@ibgroupecegos.onmicrosoft.com::13d9600f-d545-4825-9be6-58ef9a2d601f" providerId="AD" clId="Web-{88C57263-915F-46CB-87AA-2F96F242F843}" dt="2021-09-02T20:48:02.462" v="174"/>
          <ac:spMkLst>
            <pc:docMk/>
            <pc:sldMk cId="20067392" sldId="335"/>
            <ac:spMk id="4" creationId="{28699688-FF28-4BC6-BB78-5A4FBEAD244A}"/>
          </ac:spMkLst>
        </pc:spChg>
        <pc:spChg chg="add del mod ord">
          <ac:chgData name="Alexandre PALPANT" userId="S::alexandre.palpant_neo-soft.fr#ext#@ibgroupecegos.onmicrosoft.com::13d9600f-d545-4825-9be6-58ef9a2d601f" providerId="AD" clId="Web-{88C57263-915F-46CB-87AA-2F96F242F843}" dt="2021-09-02T20:48:02.462" v="174"/>
          <ac:spMkLst>
            <pc:docMk/>
            <pc:sldMk cId="20067392" sldId="335"/>
            <ac:spMk id="5" creationId="{AA94E7A5-611D-47E8-93F9-352949F9EABD}"/>
          </ac:spMkLst>
        </pc:spChg>
        <pc:spChg chg="add del mod ord">
          <ac:chgData name="Alexandre PALPANT" userId="S::alexandre.palpant_neo-soft.fr#ext#@ibgroupecegos.onmicrosoft.com::13d9600f-d545-4825-9be6-58ef9a2d601f" providerId="AD" clId="Web-{88C57263-915F-46CB-87AA-2F96F242F843}" dt="2021-09-02T20:48:02.462" v="174"/>
          <ac:spMkLst>
            <pc:docMk/>
            <pc:sldMk cId="20067392" sldId="335"/>
            <ac:spMk id="6" creationId="{8CE19EE0-7E52-4EDE-AACE-631728AF7DAC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45:54.663" v="166" actId="14100"/>
          <ac:spMkLst>
            <pc:docMk/>
            <pc:sldMk cId="20067392" sldId="335"/>
            <ac:spMk id="9" creationId="{3616AA4B-8B9D-49B5-8C48-7FD8953983D9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7:49.120" v="121"/>
          <ac:spMkLst>
            <pc:docMk/>
            <pc:sldMk cId="20067392" sldId="335"/>
            <ac:spMk id="10" creationId="{E495F76A-1708-4E93-8FBD-895DBF563182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52:50.017" v="207" actId="1076"/>
          <ac:spMkLst>
            <pc:docMk/>
            <pc:sldMk cId="20067392" sldId="335"/>
            <ac:spMk id="11" creationId="{CD35FA39-DA02-4309-BFE7-30F4F77AB601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5:24.930" v="75" actId="20577"/>
          <ac:spMkLst>
            <pc:docMk/>
            <pc:sldMk cId="20067392" sldId="335"/>
            <ac:spMk id="12" creationId="{D39DB5EF-3871-4B6B-86CC-6CA9E7FF5374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8:13.403" v="125" actId="20577"/>
          <ac:spMkLst>
            <pc:docMk/>
            <pc:sldMk cId="20067392" sldId="335"/>
            <ac:spMk id="13" creationId="{78C942C4-A0AB-4A99-9B8F-9E1A181A88BC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51:26.953" v="196" actId="1076"/>
          <ac:spMkLst>
            <pc:docMk/>
            <pc:sldMk cId="20067392" sldId="335"/>
            <ac:spMk id="23" creationId="{3616AA4B-8B9D-49B5-8C48-7FD8953983D9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52:50.001" v="206" actId="1076"/>
          <ac:spMkLst>
            <pc:docMk/>
            <pc:sldMk cId="20067392" sldId="335"/>
            <ac:spMk id="24" creationId="{A9DDC417-F2D8-4CD3-9956-27AC74D3D804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4:11.429" v="47" actId="20577"/>
          <ac:spMkLst>
            <pc:docMk/>
            <pc:sldMk cId="20067392" sldId="335"/>
            <ac:spMk id="25" creationId="{D39DB5EF-3871-4B6B-86CC-6CA9E7FF5374}"/>
          </ac:spMkLst>
        </pc:spChg>
        <pc:picChg chg="del">
          <ac:chgData name="Alexandre PALPANT" userId="S::alexandre.palpant_neo-soft.fr#ext#@ibgroupecegos.onmicrosoft.com::13d9600f-d545-4825-9be6-58ef9a2d601f" providerId="AD" clId="Web-{88C57263-915F-46CB-87AA-2F96F242F843}" dt="2021-09-02T20:36:41.572" v="105"/>
          <ac:picMkLst>
            <pc:docMk/>
            <pc:sldMk cId="20067392" sldId="335"/>
            <ac:picMk id="2" creationId="{00000000-0000-0000-0000-000000000000}"/>
          </ac:picMkLst>
        </pc:picChg>
        <pc:picChg chg="del">
          <ac:chgData name="Alexandre PALPANT" userId="S::alexandre.palpant_neo-soft.fr#ext#@ibgroupecegos.onmicrosoft.com::13d9600f-d545-4825-9be6-58ef9a2d601f" providerId="AD" clId="Web-{88C57263-915F-46CB-87AA-2F96F242F843}" dt="2021-09-02T20:36:42.306" v="106"/>
          <ac:picMkLst>
            <pc:docMk/>
            <pc:sldMk cId="20067392" sldId="335"/>
            <ac:picMk id="3" creationId="{00000000-0000-0000-0000-000000000000}"/>
          </ac:picMkLst>
        </pc:picChg>
        <pc:picChg chg="add del">
          <ac:chgData name="Alexandre PALPANT" userId="S::alexandre.palpant_neo-soft.fr#ext#@ibgroupecegos.onmicrosoft.com::13d9600f-d545-4825-9be6-58ef9a2d601f" providerId="AD" clId="Web-{88C57263-915F-46CB-87AA-2F96F242F843}" dt="2021-09-02T20:38:16.809" v="126"/>
          <ac:picMkLst>
            <pc:docMk/>
            <pc:sldMk cId="20067392" sldId="335"/>
            <ac:picMk id="5" creationId="{00000000-0000-0000-0000-000000000000}"/>
          </ac:picMkLst>
        </pc:picChg>
        <pc:picChg chg="add del mod">
          <ac:chgData name="Alexandre PALPANT" userId="S::alexandre.palpant_neo-soft.fr#ext#@ibgroupecegos.onmicrosoft.com::13d9600f-d545-4825-9be6-58ef9a2d601f" providerId="AD" clId="Web-{88C57263-915F-46CB-87AA-2F96F242F843}" dt="2021-09-02T20:59:09.028" v="249"/>
          <ac:picMkLst>
            <pc:docMk/>
            <pc:sldMk cId="20067392" sldId="335"/>
            <ac:picMk id="7" creationId="{5E226353-51AE-44A9-BA99-54F2EA8A198E}"/>
          </ac:picMkLst>
        </pc:picChg>
        <pc:picChg chg="mod ord modCrop">
          <ac:chgData name="Alexandre PALPANT" userId="S::alexandre.palpant_neo-soft.fr#ext#@ibgroupecegos.onmicrosoft.com::13d9600f-d545-4825-9be6-58ef9a2d601f" providerId="AD" clId="Web-{88C57263-915F-46CB-87AA-2F96F242F843}" dt="2021-09-02T20:49:26.526" v="185" actId="1076"/>
          <ac:picMkLst>
            <pc:docMk/>
            <pc:sldMk cId="20067392" sldId="335"/>
            <ac:picMk id="22" creationId="{1973413B-AEA5-4205-8FFC-A6410CC66B56}"/>
          </ac:picMkLst>
        </pc:picChg>
      </pc:sldChg>
      <pc:sldChg chg="new del">
        <pc:chgData name="Alexandre PALPANT" userId="S::alexandre.palpant_neo-soft.fr#ext#@ibgroupecegos.onmicrosoft.com::13d9600f-d545-4825-9be6-58ef9a2d601f" providerId="AD" clId="Web-{88C57263-915F-46CB-87AA-2F96F242F843}" dt="2021-09-02T20:30:42.738" v="3"/>
        <pc:sldMkLst>
          <pc:docMk/>
          <pc:sldMk cId="110020632" sldId="335"/>
        </pc:sldMkLst>
      </pc:sldChg>
      <pc:sldChg chg="add del replId">
        <pc:chgData name="Alexandre PALPANT" userId="S::alexandre.palpant_neo-soft.fr#ext#@ibgroupecegos.onmicrosoft.com::13d9600f-d545-4825-9be6-58ef9a2d601f" providerId="AD" clId="Web-{88C57263-915F-46CB-87AA-2F96F242F843}" dt="2021-09-02T20:30:17.972" v="1"/>
        <pc:sldMkLst>
          <pc:docMk/>
          <pc:sldMk cId="2110489156" sldId="335"/>
        </pc:sldMkLst>
      </pc:sldChg>
      <pc:sldChg chg="addSp delSp modSp new del">
        <pc:chgData name="Alexandre PALPANT" userId="S::alexandre.palpant_neo-soft.fr#ext#@ibgroupecegos.onmicrosoft.com::13d9600f-d545-4825-9be6-58ef9a2d601f" providerId="AD" clId="Web-{88C57263-915F-46CB-87AA-2F96F242F843}" dt="2021-09-02T20:59:55.576" v="253"/>
        <pc:sldMkLst>
          <pc:docMk/>
          <pc:sldMk cId="778754945" sldId="336"/>
        </pc:sldMkLst>
        <pc:picChg chg="add del mod">
          <ac:chgData name="Alexandre PALPANT" userId="S::alexandre.palpant_neo-soft.fr#ext#@ibgroupecegos.onmicrosoft.com::13d9600f-d545-4825-9be6-58ef9a2d601f" providerId="AD" clId="Web-{88C57263-915F-46CB-87AA-2F96F242F843}" dt="2021-09-02T20:59:53.763" v="252"/>
          <ac:picMkLst>
            <pc:docMk/>
            <pc:sldMk cId="778754945" sldId="336"/>
            <ac:picMk id="2" creationId="{F112D7B4-D8F0-4B52-B6FD-FD9DF0D7D388}"/>
          </ac:picMkLst>
        </pc:picChg>
      </pc:sldChg>
      <pc:sldChg chg="modSp add replId addAnim delAnim modAnim">
        <pc:chgData name="Alexandre PALPANT" userId="S::alexandre.palpant_neo-soft.fr#ext#@ibgroupecegos.onmicrosoft.com::13d9600f-d545-4825-9be6-58ef9a2d601f" providerId="AD" clId="Web-{88C57263-915F-46CB-87AA-2F96F242F843}" dt="2021-09-02T21:22:28.168" v="449" actId="1076"/>
        <pc:sldMkLst>
          <pc:docMk/>
          <pc:sldMk cId="3064951551" sldId="336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22:28.168" v="449" actId="1076"/>
          <ac:spMkLst>
            <pc:docMk/>
            <pc:sldMk cId="3064951551" sldId="336"/>
            <ac:spMk id="2" creationId="{00000000-0000-0000-0000-000000000000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21:38.824" v="442" actId="20577"/>
          <ac:spMkLst>
            <pc:docMk/>
            <pc:sldMk cId="3064951551" sldId="336"/>
            <ac:spMk id="3" creationId="{BF39E6B9-E202-4D5A-852F-F18238F9FECA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02:46.142" v="291" actId="20577"/>
          <ac:spMkLst>
            <pc:docMk/>
            <pc:sldMk cId="3064951551" sldId="336"/>
            <ac:spMk id="25" creationId="{D39DB5EF-3871-4B6B-86CC-6CA9E7FF5374}"/>
          </ac:spMkLst>
        </pc:spChg>
      </pc:sldChg>
    </pc:docChg>
  </pc:docChgLst>
  <pc:docChgLst>
    <pc:chgData name="Arnaud DEGEZ" userId="S::arnaud.degez_neo-soft.fr#ext#@ibgroupecegos.onmicrosoft.com::2f071b9d-848d-4574-9039-141d5232ff4d" providerId="AD" clId="Web-{19CD5237-1131-46E1-9FC5-EFBDA45CFAD8}"/>
    <pc:docChg chg="addSld delSld modSld sldOrd">
      <pc:chgData name="Arnaud DEGEZ" userId="S::arnaud.degez_neo-soft.fr#ext#@ibgroupecegos.onmicrosoft.com::2f071b9d-848d-4574-9039-141d5232ff4d" providerId="AD" clId="Web-{19CD5237-1131-46E1-9FC5-EFBDA45CFAD8}" dt="2021-09-02T21:27:50.780" v="68" actId="14100"/>
      <pc:docMkLst>
        <pc:docMk/>
      </pc:docMkLst>
      <pc:sldChg chg="del">
        <pc:chgData name="Arnaud DEGEZ" userId="S::arnaud.degez_neo-soft.fr#ext#@ibgroupecegos.onmicrosoft.com::2f071b9d-848d-4574-9039-141d5232ff4d" providerId="AD" clId="Web-{19CD5237-1131-46E1-9FC5-EFBDA45CFAD8}" dt="2021-09-02T21:20:49.522" v="32"/>
        <pc:sldMkLst>
          <pc:docMk/>
          <pc:sldMk cId="2367123776" sldId="325"/>
        </pc:sldMkLst>
      </pc:sldChg>
      <pc:sldChg chg="addSp delSp modSp addAnim modAnim">
        <pc:chgData name="Arnaud DEGEZ" userId="S::arnaud.degez_neo-soft.fr#ext#@ibgroupecegos.onmicrosoft.com::2f071b9d-848d-4574-9039-141d5232ff4d" providerId="AD" clId="Web-{19CD5237-1131-46E1-9FC5-EFBDA45CFAD8}" dt="2021-09-02T21:27:50.780" v="68" actId="14100"/>
        <pc:sldMkLst>
          <pc:docMk/>
          <pc:sldMk cId="300251127" sldId="327"/>
        </pc:sldMkLst>
        <pc:spChg chg="add mod">
          <ac:chgData name="Arnaud DEGEZ" userId="S::arnaud.degez_neo-soft.fr#ext#@ibgroupecegos.onmicrosoft.com::2f071b9d-848d-4574-9039-141d5232ff4d" providerId="AD" clId="Web-{19CD5237-1131-46E1-9FC5-EFBDA45CFAD8}" dt="2021-09-02T21:27:00.326" v="66" actId="1076"/>
          <ac:spMkLst>
            <pc:docMk/>
            <pc:sldMk cId="300251127" sldId="327"/>
            <ac:spMk id="29" creationId="{D06F27DE-B8E1-426D-B09D-D2B5D491F083}"/>
          </ac:spMkLst>
        </pc:spChg>
        <pc:spChg chg="add mod">
          <ac:chgData name="Arnaud DEGEZ" userId="S::arnaud.degez_neo-soft.fr#ext#@ibgroupecegos.onmicrosoft.com::2f071b9d-848d-4574-9039-141d5232ff4d" providerId="AD" clId="Web-{19CD5237-1131-46E1-9FC5-EFBDA45CFAD8}" dt="2021-09-02T21:25:20.074" v="60" actId="1076"/>
          <ac:spMkLst>
            <pc:docMk/>
            <pc:sldMk cId="300251127" sldId="327"/>
            <ac:spMk id="31" creationId="{0F3B3B5E-0A48-4A86-A730-A18F15B59F8B}"/>
          </ac:spMkLst>
        </pc:spChg>
        <pc:graphicFrameChg chg="mod">
          <ac:chgData name="Arnaud DEGEZ" userId="S::arnaud.degez_neo-soft.fr#ext#@ibgroupecegos.onmicrosoft.com::2f071b9d-848d-4574-9039-141d5232ff4d" providerId="AD" clId="Web-{19CD5237-1131-46E1-9FC5-EFBDA45CFAD8}" dt="2021-09-02T21:27:50.780" v="68" actId="14100"/>
          <ac:graphicFrameMkLst>
            <pc:docMk/>
            <pc:sldMk cId="300251127" sldId="327"/>
            <ac:graphicFrameMk id="8" creationId="{00000000-0000-0000-0000-000000000000}"/>
          </ac:graphicFrameMkLst>
        </pc:graphicFrameChg>
        <pc:graphicFrameChg chg="mod">
          <ac:chgData name="Arnaud DEGEZ" userId="S::arnaud.degez_neo-soft.fr#ext#@ibgroupecegos.onmicrosoft.com::2f071b9d-848d-4574-9039-141d5232ff4d" providerId="AD" clId="Web-{19CD5237-1131-46E1-9FC5-EFBDA45CFAD8}" dt="2021-09-02T21:23:04.165" v="34" actId="1076"/>
          <ac:graphicFrameMkLst>
            <pc:docMk/>
            <pc:sldMk cId="300251127" sldId="327"/>
            <ac:graphicFrameMk id="10" creationId="{00000000-0000-0000-0000-000000000000}"/>
          </ac:graphicFrameMkLst>
        </pc:graphicFrameChg>
        <pc:graphicFrameChg chg="mod">
          <ac:chgData name="Arnaud DEGEZ" userId="S::arnaud.degez_neo-soft.fr#ext#@ibgroupecegos.onmicrosoft.com::2f071b9d-848d-4574-9039-141d5232ff4d" providerId="AD" clId="Web-{19CD5237-1131-46E1-9FC5-EFBDA45CFAD8}" dt="2021-09-02T21:27:48.389" v="67" actId="14100"/>
          <ac:graphicFrameMkLst>
            <pc:docMk/>
            <pc:sldMk cId="300251127" sldId="327"/>
            <ac:graphicFrameMk id="11" creationId="{00000000-0000-0000-0000-000000000000}"/>
          </ac:graphicFrameMkLst>
        </pc:graphicFrameChg>
        <pc:cxnChg chg="add del mod">
          <ac:chgData name="Arnaud DEGEZ" userId="S::arnaud.degez_neo-soft.fr#ext#@ibgroupecegos.onmicrosoft.com::2f071b9d-848d-4574-9039-141d5232ff4d" providerId="AD" clId="Web-{19CD5237-1131-46E1-9FC5-EFBDA45CFAD8}" dt="2021-09-02T21:23:48.885" v="43"/>
          <ac:cxnSpMkLst>
            <pc:docMk/>
            <pc:sldMk cId="300251127" sldId="327"/>
            <ac:cxnSpMk id="21" creationId="{CA0294D8-9E28-42DA-A778-7752EA4CFF3D}"/>
          </ac:cxnSpMkLst>
        </pc:cxnChg>
        <pc:cxnChg chg="add del mod">
          <ac:chgData name="Arnaud DEGEZ" userId="S::arnaud.degez_neo-soft.fr#ext#@ibgroupecegos.onmicrosoft.com::2f071b9d-848d-4574-9039-141d5232ff4d" providerId="AD" clId="Web-{19CD5237-1131-46E1-9FC5-EFBDA45CFAD8}" dt="2021-09-02T21:24:36.808" v="50"/>
          <ac:cxnSpMkLst>
            <pc:docMk/>
            <pc:sldMk cId="300251127" sldId="327"/>
            <ac:cxnSpMk id="28" creationId="{63E8D281-8065-4F5A-9FBD-39B9DE3F9F0A}"/>
          </ac:cxnSpMkLst>
        </pc:cxnChg>
      </pc:sldChg>
      <pc:sldChg chg="delAnim modAnim">
        <pc:chgData name="Arnaud DEGEZ" userId="S::arnaud.degez_neo-soft.fr#ext#@ibgroupecegos.onmicrosoft.com::2f071b9d-848d-4574-9039-141d5232ff4d" providerId="AD" clId="Web-{19CD5237-1131-46E1-9FC5-EFBDA45CFAD8}" dt="2021-09-02T21:13:29.100" v="0"/>
        <pc:sldMkLst>
          <pc:docMk/>
          <pc:sldMk cId="1082208489" sldId="330"/>
        </pc:sldMkLst>
      </pc:sldChg>
      <pc:sldChg chg="modSp add ord replId">
        <pc:chgData name="Arnaud DEGEZ" userId="S::arnaud.degez_neo-soft.fr#ext#@ibgroupecegos.onmicrosoft.com::2f071b9d-848d-4574-9039-141d5232ff4d" providerId="AD" clId="Web-{19CD5237-1131-46E1-9FC5-EFBDA45CFAD8}" dt="2021-09-02T21:20:39.225" v="31" actId="1076"/>
        <pc:sldMkLst>
          <pc:docMk/>
          <pc:sldMk cId="1052469103" sldId="337"/>
        </pc:sldMkLst>
        <pc:spChg chg="mod">
          <ac:chgData name="Arnaud DEGEZ" userId="S::arnaud.degez_neo-soft.fr#ext#@ibgroupecegos.onmicrosoft.com::2f071b9d-848d-4574-9039-141d5232ff4d" providerId="AD" clId="Web-{19CD5237-1131-46E1-9FC5-EFBDA45CFAD8}" dt="2021-09-02T21:20:39.225" v="31" actId="1076"/>
          <ac:spMkLst>
            <pc:docMk/>
            <pc:sldMk cId="1052469103" sldId="337"/>
            <ac:spMk id="2" creationId="{1794D51F-0E03-45D0-8F98-3D0819891406}"/>
          </ac:spMkLst>
        </pc:spChg>
      </pc:sldChg>
    </pc:docChg>
  </pc:docChgLst>
  <pc:docChgLst>
    <pc:chgData name="Gerard NOUGLOZEH" userId="S::gerard.nouglozeh_neo-soft.fr#ext#@ibgroupecegos.onmicrosoft.com::acaffe99-d742-4b04-b0e0-8f2e327d5def" providerId="AD" clId="Web-{EDC18913-04E9-4B66-9F8C-A92B7A289527}"/>
    <pc:docChg chg="modSld">
      <pc:chgData name="Gerard NOUGLOZEH" userId="S::gerard.nouglozeh_neo-soft.fr#ext#@ibgroupecegos.onmicrosoft.com::acaffe99-d742-4b04-b0e0-8f2e327d5def" providerId="AD" clId="Web-{EDC18913-04E9-4B66-9F8C-A92B7A289527}" dt="2021-09-03T06:30:45.654" v="0" actId="20577"/>
      <pc:docMkLst>
        <pc:docMk/>
      </pc:docMkLst>
      <pc:sldChg chg="modSp">
        <pc:chgData name="Gerard NOUGLOZEH" userId="S::gerard.nouglozeh_neo-soft.fr#ext#@ibgroupecegos.onmicrosoft.com::acaffe99-d742-4b04-b0e0-8f2e327d5def" providerId="AD" clId="Web-{EDC18913-04E9-4B66-9F8C-A92B7A289527}" dt="2021-09-03T06:30:45.654" v="0" actId="20577"/>
        <pc:sldMkLst>
          <pc:docMk/>
          <pc:sldMk cId="1902045877" sldId="339"/>
        </pc:sldMkLst>
        <pc:spChg chg="mod">
          <ac:chgData name="Gerard NOUGLOZEH" userId="S::gerard.nouglozeh_neo-soft.fr#ext#@ibgroupecegos.onmicrosoft.com::acaffe99-d742-4b04-b0e0-8f2e327d5def" providerId="AD" clId="Web-{EDC18913-04E9-4B66-9F8C-A92B7A289527}" dt="2021-09-03T06:30:45.654" v="0" actId="20577"/>
          <ac:spMkLst>
            <pc:docMk/>
            <pc:sldMk cId="1902045877" sldId="339"/>
            <ac:spMk id="10" creationId="{D132F65A-007D-41DF-BC20-1FB7452A6FDC}"/>
          </ac:spMkLst>
        </pc:spChg>
      </pc:sldChg>
    </pc:docChg>
  </pc:docChgLst>
  <pc:docChgLst>
    <pc:chgData name="Houssem Ben Ali" userId="7b1740b4e8e3b437" providerId="LiveId" clId="{1D54149D-08B5-45EB-AB29-CBC5D5D09B14}"/>
    <pc:docChg chg="undo custSel modSld">
      <pc:chgData name="Houssem Ben Ali" userId="7b1740b4e8e3b437" providerId="LiveId" clId="{1D54149D-08B5-45EB-AB29-CBC5D5D09B14}" dt="2021-09-02T22:41:17.499" v="38"/>
      <pc:docMkLst>
        <pc:docMk/>
      </pc:docMkLst>
      <pc:sldChg chg="modSp mod modAnim">
        <pc:chgData name="Houssem Ben Ali" userId="7b1740b4e8e3b437" providerId="LiveId" clId="{1D54149D-08B5-45EB-AB29-CBC5D5D09B14}" dt="2021-09-02T22:32:41.444" v="6"/>
        <pc:sldMkLst>
          <pc:docMk/>
          <pc:sldMk cId="2540240140" sldId="319"/>
        </pc:sldMkLst>
        <pc:spChg chg="mod">
          <ac:chgData name="Houssem Ben Ali" userId="7b1740b4e8e3b437" providerId="LiveId" clId="{1D54149D-08B5-45EB-AB29-CBC5D5D09B14}" dt="2021-09-02T22:31:52.211" v="1" actId="1076"/>
          <ac:spMkLst>
            <pc:docMk/>
            <pc:sldMk cId="2540240140" sldId="319"/>
            <ac:spMk id="43" creationId="{0E81C354-22C8-49CD-BD33-811597D46D4F}"/>
          </ac:spMkLst>
        </pc:spChg>
      </pc:sldChg>
      <pc:sldChg chg="modAnim">
        <pc:chgData name="Houssem Ben Ali" userId="7b1740b4e8e3b437" providerId="LiveId" clId="{1D54149D-08B5-45EB-AB29-CBC5D5D09B14}" dt="2021-09-02T22:39:43.482" v="34"/>
        <pc:sldMkLst>
          <pc:docMk/>
          <pc:sldMk cId="655829176" sldId="320"/>
        </pc:sldMkLst>
      </pc:sldChg>
      <pc:sldChg chg="modAnim">
        <pc:chgData name="Houssem Ben Ali" userId="7b1740b4e8e3b437" providerId="LiveId" clId="{1D54149D-08B5-45EB-AB29-CBC5D5D09B14}" dt="2021-09-02T22:40:51.699" v="35"/>
        <pc:sldMkLst>
          <pc:docMk/>
          <pc:sldMk cId="3571176254" sldId="321"/>
        </pc:sldMkLst>
      </pc:sldChg>
      <pc:sldChg chg="modAnim">
        <pc:chgData name="Houssem Ben Ali" userId="7b1740b4e8e3b437" providerId="LiveId" clId="{1D54149D-08B5-45EB-AB29-CBC5D5D09B14}" dt="2021-09-02T22:40:57.867" v="36"/>
        <pc:sldMkLst>
          <pc:docMk/>
          <pc:sldMk cId="388429646" sldId="322"/>
        </pc:sldMkLst>
      </pc:sldChg>
      <pc:sldChg chg="modAnim">
        <pc:chgData name="Houssem Ben Ali" userId="7b1740b4e8e3b437" providerId="LiveId" clId="{1D54149D-08B5-45EB-AB29-CBC5D5D09B14}" dt="2021-09-02T22:41:08.899" v="37"/>
        <pc:sldMkLst>
          <pc:docMk/>
          <pc:sldMk cId="452761746" sldId="323"/>
        </pc:sldMkLst>
      </pc:sldChg>
      <pc:sldChg chg="modAnim">
        <pc:chgData name="Houssem Ben Ali" userId="7b1740b4e8e3b437" providerId="LiveId" clId="{1D54149D-08B5-45EB-AB29-CBC5D5D09B14}" dt="2021-09-02T22:41:17.499" v="38"/>
        <pc:sldMkLst>
          <pc:docMk/>
          <pc:sldMk cId="168344003" sldId="324"/>
        </pc:sldMkLst>
      </pc:sldChg>
    </pc:docChg>
  </pc:docChgLst>
  <pc:docChgLst>
    <pc:chgData name="Arnaud DEGEZ" userId="S::arnaud.degez_neo-soft.fr#ext#@ibgroupecegos.onmicrosoft.com::2f071b9d-848d-4574-9039-141d5232ff4d" providerId="AD" clId="Web-{343DD4FC-9E31-4ECD-A0E5-C5AEC335B135}"/>
    <pc:docChg chg="modSld">
      <pc:chgData name="Arnaud DEGEZ" userId="S::arnaud.degez_neo-soft.fr#ext#@ibgroupecegos.onmicrosoft.com::2f071b9d-848d-4574-9039-141d5232ff4d" providerId="AD" clId="Web-{343DD4FC-9E31-4ECD-A0E5-C5AEC335B135}" dt="2021-09-02T20:47:37.277" v="6" actId="1076"/>
      <pc:docMkLst>
        <pc:docMk/>
      </pc:docMkLst>
      <pc:sldChg chg="modSp delAnim modAnim">
        <pc:chgData name="Arnaud DEGEZ" userId="S::arnaud.degez_neo-soft.fr#ext#@ibgroupecegos.onmicrosoft.com::2f071b9d-848d-4574-9039-141d5232ff4d" providerId="AD" clId="Web-{343DD4FC-9E31-4ECD-A0E5-C5AEC335B135}" dt="2021-09-02T20:47:37.277" v="6" actId="1076"/>
        <pc:sldMkLst>
          <pc:docMk/>
          <pc:sldMk cId="20067392" sldId="335"/>
        </pc:sldMkLst>
        <pc:spChg chg="mod">
          <ac:chgData name="Arnaud DEGEZ" userId="S::arnaud.degez_neo-soft.fr#ext#@ibgroupecegos.onmicrosoft.com::2f071b9d-848d-4574-9039-141d5232ff4d" providerId="AD" clId="Web-{343DD4FC-9E31-4ECD-A0E5-C5AEC335B135}" dt="2021-09-02T20:47:37.277" v="6" actId="1076"/>
          <ac:spMkLst>
            <pc:docMk/>
            <pc:sldMk cId="20067392" sldId="335"/>
            <ac:spMk id="11" creationId="{CD35FA39-DA02-4309-BFE7-30F4F77AB60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014625-EC8B-4C60-A961-A213AF43004D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0CF8215E-07C9-4A21-BA99-D9ECAFB47FFA}">
      <dgm:prSet phldrT="[Texte]"/>
      <dgm:spPr/>
      <dgm:t>
        <a:bodyPr/>
        <a:lstStyle/>
        <a:p>
          <a:r>
            <a:rPr lang="fr-FR" dirty="0"/>
            <a:t>Construire</a:t>
          </a:r>
        </a:p>
      </dgm:t>
    </dgm:pt>
    <dgm:pt modelId="{470CC619-2086-4C64-9171-BA6A79D26B95}" type="parTrans" cxnId="{F28D33C8-C70A-4B8D-B88B-1FD1F8B414F8}">
      <dgm:prSet/>
      <dgm:spPr/>
      <dgm:t>
        <a:bodyPr/>
        <a:lstStyle/>
        <a:p>
          <a:endParaRPr lang="fr-FR"/>
        </a:p>
      </dgm:t>
    </dgm:pt>
    <dgm:pt modelId="{BB3AB7F3-1078-48E5-B7EB-AEAFC409A339}" type="sibTrans" cxnId="{F28D33C8-C70A-4B8D-B88B-1FD1F8B414F8}">
      <dgm:prSet/>
      <dgm:spPr/>
      <dgm:t>
        <a:bodyPr/>
        <a:lstStyle/>
        <a:p>
          <a:endParaRPr lang="fr-FR"/>
        </a:p>
      </dgm:t>
    </dgm:pt>
    <dgm:pt modelId="{BFF164C8-E87B-4720-825A-7026B99F4EBD}">
      <dgm:prSet phldrT="[Texte]"/>
      <dgm:spPr/>
      <dgm:t>
        <a:bodyPr/>
        <a:lstStyle/>
        <a:p>
          <a:r>
            <a:rPr lang="fr-FR"/>
            <a:t>Tester</a:t>
          </a:r>
        </a:p>
      </dgm:t>
    </dgm:pt>
    <dgm:pt modelId="{13C3FB43-8C94-4E6C-8D5A-E9552E01E457}" type="parTrans" cxnId="{3ED1DF00-9F5A-47EC-8B97-9C4D1A24B160}">
      <dgm:prSet/>
      <dgm:spPr/>
      <dgm:t>
        <a:bodyPr/>
        <a:lstStyle/>
        <a:p>
          <a:endParaRPr lang="fr-FR"/>
        </a:p>
      </dgm:t>
    </dgm:pt>
    <dgm:pt modelId="{D6008C02-94ED-4CFA-B366-139E05CB6092}" type="sibTrans" cxnId="{3ED1DF00-9F5A-47EC-8B97-9C4D1A24B160}">
      <dgm:prSet/>
      <dgm:spPr/>
      <dgm:t>
        <a:bodyPr/>
        <a:lstStyle/>
        <a:p>
          <a:endParaRPr lang="fr-FR"/>
        </a:p>
      </dgm:t>
    </dgm:pt>
    <dgm:pt modelId="{ABA387D8-770D-4E64-840F-FA59EA15F108}">
      <dgm:prSet phldrT="[Texte]"/>
      <dgm:spPr/>
      <dgm:t>
        <a:bodyPr/>
        <a:lstStyle/>
        <a:p>
          <a:r>
            <a:rPr lang="fr-FR"/>
            <a:t>Intégrer</a:t>
          </a:r>
        </a:p>
      </dgm:t>
    </dgm:pt>
    <dgm:pt modelId="{39C7FD58-1B5F-4C6C-B56D-0E7AE72877E0}" type="parTrans" cxnId="{C0467605-B11C-467D-989A-537968215BB0}">
      <dgm:prSet/>
      <dgm:spPr/>
      <dgm:t>
        <a:bodyPr/>
        <a:lstStyle/>
        <a:p>
          <a:endParaRPr lang="fr-FR"/>
        </a:p>
      </dgm:t>
    </dgm:pt>
    <dgm:pt modelId="{19D8ACCB-771A-467F-9677-26CAFBF8B527}" type="sibTrans" cxnId="{C0467605-B11C-467D-989A-537968215BB0}">
      <dgm:prSet/>
      <dgm:spPr/>
      <dgm:t>
        <a:bodyPr/>
        <a:lstStyle/>
        <a:p>
          <a:endParaRPr lang="fr-FR"/>
        </a:p>
      </dgm:t>
    </dgm:pt>
    <dgm:pt modelId="{9AD43AF8-7B3F-4E9B-86C6-9656A8605915}" type="pres">
      <dgm:prSet presAssocID="{A9014625-EC8B-4C60-A961-A213AF43004D}" presName="CompostProcess" presStyleCnt="0">
        <dgm:presLayoutVars>
          <dgm:dir/>
          <dgm:resizeHandles val="exact"/>
        </dgm:presLayoutVars>
      </dgm:prSet>
      <dgm:spPr/>
    </dgm:pt>
    <dgm:pt modelId="{6D154919-6FBC-4DD9-8EBC-E1065D599D1C}" type="pres">
      <dgm:prSet presAssocID="{A9014625-EC8B-4C60-A961-A213AF43004D}" presName="arrow" presStyleLbl="bgShp" presStyleIdx="0" presStyleCnt="1" custScaleX="102448" custScaleY="98259" custLinFactNeighborY="871"/>
      <dgm:spPr/>
    </dgm:pt>
    <dgm:pt modelId="{EABD7D14-DA7E-424F-9337-AB540CDE6D99}" type="pres">
      <dgm:prSet presAssocID="{A9014625-EC8B-4C60-A961-A213AF43004D}" presName="linearProcess" presStyleCnt="0"/>
      <dgm:spPr/>
    </dgm:pt>
    <dgm:pt modelId="{C1CC7F1A-2161-4F12-BE39-3F4771ABE933}" type="pres">
      <dgm:prSet presAssocID="{0CF8215E-07C9-4A21-BA99-D9ECAFB47FFA}" presName="textNode" presStyleLbl="node1" presStyleIdx="0" presStyleCnt="3">
        <dgm:presLayoutVars>
          <dgm:bulletEnabled val="1"/>
        </dgm:presLayoutVars>
      </dgm:prSet>
      <dgm:spPr/>
    </dgm:pt>
    <dgm:pt modelId="{A3B2BBB0-A5A7-4B52-A34B-6C8CAF21A9C7}" type="pres">
      <dgm:prSet presAssocID="{BB3AB7F3-1078-48E5-B7EB-AEAFC409A339}" presName="sibTrans" presStyleCnt="0"/>
      <dgm:spPr/>
    </dgm:pt>
    <dgm:pt modelId="{B3851416-594A-4ACD-8B45-DAFE6CE0E3A7}" type="pres">
      <dgm:prSet presAssocID="{BFF164C8-E87B-4720-825A-7026B99F4EBD}" presName="textNode" presStyleLbl="node1" presStyleIdx="1" presStyleCnt="3">
        <dgm:presLayoutVars>
          <dgm:bulletEnabled val="1"/>
        </dgm:presLayoutVars>
      </dgm:prSet>
      <dgm:spPr/>
    </dgm:pt>
    <dgm:pt modelId="{8600656D-2F0F-4110-AA1E-FF048262EA74}" type="pres">
      <dgm:prSet presAssocID="{D6008C02-94ED-4CFA-B366-139E05CB6092}" presName="sibTrans" presStyleCnt="0"/>
      <dgm:spPr/>
    </dgm:pt>
    <dgm:pt modelId="{6AF54832-A37F-4EE5-95F6-8E0E279B08E4}" type="pres">
      <dgm:prSet presAssocID="{ABA387D8-770D-4E64-840F-FA59EA15F10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D1DF00-9F5A-47EC-8B97-9C4D1A24B160}" srcId="{A9014625-EC8B-4C60-A961-A213AF43004D}" destId="{BFF164C8-E87B-4720-825A-7026B99F4EBD}" srcOrd="1" destOrd="0" parTransId="{13C3FB43-8C94-4E6C-8D5A-E9552E01E457}" sibTransId="{D6008C02-94ED-4CFA-B366-139E05CB6092}"/>
    <dgm:cxn modelId="{C0467605-B11C-467D-989A-537968215BB0}" srcId="{A9014625-EC8B-4C60-A961-A213AF43004D}" destId="{ABA387D8-770D-4E64-840F-FA59EA15F108}" srcOrd="2" destOrd="0" parTransId="{39C7FD58-1B5F-4C6C-B56D-0E7AE72877E0}" sibTransId="{19D8ACCB-771A-467F-9677-26CAFBF8B527}"/>
    <dgm:cxn modelId="{A45D8B26-1884-42DF-98B8-90BC456EA62E}" type="presOf" srcId="{ABA387D8-770D-4E64-840F-FA59EA15F108}" destId="{6AF54832-A37F-4EE5-95F6-8E0E279B08E4}" srcOrd="0" destOrd="0" presId="urn:microsoft.com/office/officeart/2005/8/layout/hProcess9"/>
    <dgm:cxn modelId="{A5EA3F80-A2FC-4555-8D01-CE77834117C2}" type="presOf" srcId="{0CF8215E-07C9-4A21-BA99-D9ECAFB47FFA}" destId="{C1CC7F1A-2161-4F12-BE39-3F4771ABE933}" srcOrd="0" destOrd="0" presId="urn:microsoft.com/office/officeart/2005/8/layout/hProcess9"/>
    <dgm:cxn modelId="{76B1F3C3-E9C3-4E13-A8AC-591FE52CB95C}" type="presOf" srcId="{A9014625-EC8B-4C60-A961-A213AF43004D}" destId="{9AD43AF8-7B3F-4E9B-86C6-9656A8605915}" srcOrd="0" destOrd="0" presId="urn:microsoft.com/office/officeart/2005/8/layout/hProcess9"/>
    <dgm:cxn modelId="{F28D33C8-C70A-4B8D-B88B-1FD1F8B414F8}" srcId="{A9014625-EC8B-4C60-A961-A213AF43004D}" destId="{0CF8215E-07C9-4A21-BA99-D9ECAFB47FFA}" srcOrd="0" destOrd="0" parTransId="{470CC619-2086-4C64-9171-BA6A79D26B95}" sibTransId="{BB3AB7F3-1078-48E5-B7EB-AEAFC409A339}"/>
    <dgm:cxn modelId="{F5FA30F8-4F7F-4CC9-8184-0382DAEFEF1A}" type="presOf" srcId="{BFF164C8-E87B-4720-825A-7026B99F4EBD}" destId="{B3851416-594A-4ACD-8B45-DAFE6CE0E3A7}" srcOrd="0" destOrd="0" presId="urn:microsoft.com/office/officeart/2005/8/layout/hProcess9"/>
    <dgm:cxn modelId="{F708B8B7-87ED-4A95-A2C1-2675AF218185}" type="presParOf" srcId="{9AD43AF8-7B3F-4E9B-86C6-9656A8605915}" destId="{6D154919-6FBC-4DD9-8EBC-E1065D599D1C}" srcOrd="0" destOrd="0" presId="urn:microsoft.com/office/officeart/2005/8/layout/hProcess9"/>
    <dgm:cxn modelId="{180BFACA-59B0-4404-B9A2-29A354F704F8}" type="presParOf" srcId="{9AD43AF8-7B3F-4E9B-86C6-9656A8605915}" destId="{EABD7D14-DA7E-424F-9337-AB540CDE6D99}" srcOrd="1" destOrd="0" presId="urn:microsoft.com/office/officeart/2005/8/layout/hProcess9"/>
    <dgm:cxn modelId="{1BA9296F-A991-43F2-885F-E0CA67B3115F}" type="presParOf" srcId="{EABD7D14-DA7E-424F-9337-AB540CDE6D99}" destId="{C1CC7F1A-2161-4F12-BE39-3F4771ABE933}" srcOrd="0" destOrd="0" presId="urn:microsoft.com/office/officeart/2005/8/layout/hProcess9"/>
    <dgm:cxn modelId="{DBA0CCC5-E18A-41BC-A3CD-55F203327AAB}" type="presParOf" srcId="{EABD7D14-DA7E-424F-9337-AB540CDE6D99}" destId="{A3B2BBB0-A5A7-4B52-A34B-6C8CAF21A9C7}" srcOrd="1" destOrd="0" presId="urn:microsoft.com/office/officeart/2005/8/layout/hProcess9"/>
    <dgm:cxn modelId="{B852CE0D-5EF1-4B24-A3F2-481A58737DBB}" type="presParOf" srcId="{EABD7D14-DA7E-424F-9337-AB540CDE6D99}" destId="{B3851416-594A-4ACD-8B45-DAFE6CE0E3A7}" srcOrd="2" destOrd="0" presId="urn:microsoft.com/office/officeart/2005/8/layout/hProcess9"/>
    <dgm:cxn modelId="{D225ED0C-062A-4CFC-8D35-D80FD1E858F1}" type="presParOf" srcId="{EABD7D14-DA7E-424F-9337-AB540CDE6D99}" destId="{8600656D-2F0F-4110-AA1E-FF048262EA74}" srcOrd="3" destOrd="0" presId="urn:microsoft.com/office/officeart/2005/8/layout/hProcess9"/>
    <dgm:cxn modelId="{55C98ADE-06D9-4FA9-97A3-4BCA0F4BED1A}" type="presParOf" srcId="{EABD7D14-DA7E-424F-9337-AB540CDE6D99}" destId="{6AF54832-A37F-4EE5-95F6-8E0E279B08E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42F3B-6CE2-4547-BBE1-F04D2BE22746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99EBDB5-DFF0-4CEE-98E4-97AA194E1FE6}">
      <dgm:prSet phldrT="[Texte]" custT="1"/>
      <dgm:spPr/>
      <dgm:t>
        <a:bodyPr/>
        <a:lstStyle/>
        <a:p>
          <a:r>
            <a:rPr lang="fr-FR" sz="1600">
              <a:solidFill>
                <a:schemeClr val="bg1"/>
              </a:solidFill>
            </a:rPr>
            <a:t>Livrer automatiquement dans un dépôt</a:t>
          </a:r>
        </a:p>
      </dgm:t>
    </dgm:pt>
    <dgm:pt modelId="{4A35E98A-7514-4A0F-A270-1C3291069195}" type="parTrans" cxnId="{7ECE1A37-DAE4-4BBA-9E97-6F77311DF1A3}">
      <dgm:prSet/>
      <dgm:spPr/>
      <dgm:t>
        <a:bodyPr/>
        <a:lstStyle/>
        <a:p>
          <a:endParaRPr lang="fr-FR"/>
        </a:p>
      </dgm:t>
    </dgm:pt>
    <dgm:pt modelId="{34C1B994-F31B-42EC-8C98-DB76950B9231}" type="sibTrans" cxnId="{7ECE1A37-DAE4-4BBA-9E97-6F77311DF1A3}">
      <dgm:prSet/>
      <dgm:spPr/>
      <dgm:t>
        <a:bodyPr/>
        <a:lstStyle/>
        <a:p>
          <a:endParaRPr lang="fr-FR"/>
        </a:p>
      </dgm:t>
    </dgm:pt>
    <dgm:pt modelId="{168C47C3-EEC7-4CEE-95DB-91530640CBE0}" type="pres">
      <dgm:prSet presAssocID="{05142F3B-6CE2-4547-BBE1-F04D2BE22746}" presName="Name0" presStyleCnt="0">
        <dgm:presLayoutVars>
          <dgm:dir/>
          <dgm:animLvl val="lvl"/>
          <dgm:resizeHandles val="exact"/>
        </dgm:presLayoutVars>
      </dgm:prSet>
      <dgm:spPr/>
    </dgm:pt>
    <dgm:pt modelId="{5468F0F2-F2E1-480B-8875-E25CBC4814F9}" type="pres">
      <dgm:prSet presAssocID="{05142F3B-6CE2-4547-BBE1-F04D2BE22746}" presName="dummy" presStyleCnt="0"/>
      <dgm:spPr/>
    </dgm:pt>
    <dgm:pt modelId="{5E7C9555-57BA-4475-911A-BAB72BF8F012}" type="pres">
      <dgm:prSet presAssocID="{05142F3B-6CE2-4547-BBE1-F04D2BE22746}" presName="linH" presStyleCnt="0"/>
      <dgm:spPr/>
    </dgm:pt>
    <dgm:pt modelId="{AF69FBF3-8C9F-434E-99CC-EEE8FBD59C03}" type="pres">
      <dgm:prSet presAssocID="{05142F3B-6CE2-4547-BBE1-F04D2BE22746}" presName="padding1" presStyleCnt="0"/>
      <dgm:spPr/>
    </dgm:pt>
    <dgm:pt modelId="{AB4E8E0B-5C53-49FF-8281-90C111554068}" type="pres">
      <dgm:prSet presAssocID="{D99EBDB5-DFF0-4CEE-98E4-97AA194E1FE6}" presName="linV" presStyleCnt="0"/>
      <dgm:spPr/>
    </dgm:pt>
    <dgm:pt modelId="{42A8A3F4-0CB2-497F-B7F1-2125607B20F2}" type="pres">
      <dgm:prSet presAssocID="{D99EBDB5-DFF0-4CEE-98E4-97AA194E1FE6}" presName="spVertical1" presStyleCnt="0"/>
      <dgm:spPr/>
    </dgm:pt>
    <dgm:pt modelId="{BCCB58B2-0725-4FD4-B377-F5A53495A858}" type="pres">
      <dgm:prSet presAssocID="{D99EBDB5-DFF0-4CEE-98E4-97AA194E1FE6}" presName="parTx" presStyleLbl="revTx" presStyleIdx="0" presStyleCnt="1" custLinFactNeighborX="-4891">
        <dgm:presLayoutVars>
          <dgm:chMax val="0"/>
          <dgm:chPref val="0"/>
          <dgm:bulletEnabled val="1"/>
        </dgm:presLayoutVars>
      </dgm:prSet>
      <dgm:spPr/>
    </dgm:pt>
    <dgm:pt modelId="{302040CF-8EDF-400C-9EEE-A3DDBDEB1D1D}" type="pres">
      <dgm:prSet presAssocID="{D99EBDB5-DFF0-4CEE-98E4-97AA194E1FE6}" presName="spVertical2" presStyleCnt="0"/>
      <dgm:spPr/>
    </dgm:pt>
    <dgm:pt modelId="{2C9CA215-4DA3-4F68-A2D4-007452655F54}" type="pres">
      <dgm:prSet presAssocID="{D99EBDB5-DFF0-4CEE-98E4-97AA194E1FE6}" presName="spVertical3" presStyleCnt="0"/>
      <dgm:spPr/>
    </dgm:pt>
    <dgm:pt modelId="{519886CB-2E92-4363-8581-FD54EC641E0D}" type="pres">
      <dgm:prSet presAssocID="{05142F3B-6CE2-4547-BBE1-F04D2BE22746}" presName="padding2" presStyleCnt="0"/>
      <dgm:spPr/>
    </dgm:pt>
    <dgm:pt modelId="{DF8FB7ED-65B5-4D9D-9ABD-31BB3ED328E1}" type="pres">
      <dgm:prSet presAssocID="{05142F3B-6CE2-4547-BBE1-F04D2BE22746}" presName="negArrow" presStyleCnt="0"/>
      <dgm:spPr/>
    </dgm:pt>
    <dgm:pt modelId="{D6F9DD3B-6739-4819-84B0-816F09282058}" type="pres">
      <dgm:prSet presAssocID="{05142F3B-6CE2-4547-BBE1-F04D2BE22746}" presName="backgroundArrow" presStyleLbl="node1" presStyleIdx="0" presStyleCnt="1" custLinFactNeighborX="3814" custLinFactNeighborY="-305"/>
      <dgm:spPr>
        <a:solidFill>
          <a:srgbClr val="0070C0"/>
        </a:solidFill>
      </dgm:spPr>
    </dgm:pt>
  </dgm:ptLst>
  <dgm:cxnLst>
    <dgm:cxn modelId="{7ECE1A37-DAE4-4BBA-9E97-6F77311DF1A3}" srcId="{05142F3B-6CE2-4547-BBE1-F04D2BE22746}" destId="{D99EBDB5-DFF0-4CEE-98E4-97AA194E1FE6}" srcOrd="0" destOrd="0" parTransId="{4A35E98A-7514-4A0F-A270-1C3291069195}" sibTransId="{34C1B994-F31B-42EC-8C98-DB76950B9231}"/>
    <dgm:cxn modelId="{52A8B97B-30FD-440F-AA62-FECB877FF98E}" type="presOf" srcId="{D99EBDB5-DFF0-4CEE-98E4-97AA194E1FE6}" destId="{BCCB58B2-0725-4FD4-B377-F5A53495A858}" srcOrd="0" destOrd="0" presId="urn:microsoft.com/office/officeart/2005/8/layout/hProcess3"/>
    <dgm:cxn modelId="{511120FF-1820-4685-9294-77C03BE55161}" type="presOf" srcId="{05142F3B-6CE2-4547-BBE1-F04D2BE22746}" destId="{168C47C3-EEC7-4CEE-95DB-91530640CBE0}" srcOrd="0" destOrd="0" presId="urn:microsoft.com/office/officeart/2005/8/layout/hProcess3"/>
    <dgm:cxn modelId="{28F6A8B2-40C5-4F42-A765-284DE075DF26}" type="presParOf" srcId="{168C47C3-EEC7-4CEE-95DB-91530640CBE0}" destId="{5468F0F2-F2E1-480B-8875-E25CBC4814F9}" srcOrd="0" destOrd="0" presId="urn:microsoft.com/office/officeart/2005/8/layout/hProcess3"/>
    <dgm:cxn modelId="{4196624B-818F-4704-B852-8AC209E20936}" type="presParOf" srcId="{168C47C3-EEC7-4CEE-95DB-91530640CBE0}" destId="{5E7C9555-57BA-4475-911A-BAB72BF8F012}" srcOrd="1" destOrd="0" presId="urn:microsoft.com/office/officeart/2005/8/layout/hProcess3"/>
    <dgm:cxn modelId="{0B4982F5-69FD-43B7-8C89-15C984DB85EF}" type="presParOf" srcId="{5E7C9555-57BA-4475-911A-BAB72BF8F012}" destId="{AF69FBF3-8C9F-434E-99CC-EEE8FBD59C03}" srcOrd="0" destOrd="0" presId="urn:microsoft.com/office/officeart/2005/8/layout/hProcess3"/>
    <dgm:cxn modelId="{19E3576D-D5F3-436E-8301-4870A4E501D9}" type="presParOf" srcId="{5E7C9555-57BA-4475-911A-BAB72BF8F012}" destId="{AB4E8E0B-5C53-49FF-8281-90C111554068}" srcOrd="1" destOrd="0" presId="urn:microsoft.com/office/officeart/2005/8/layout/hProcess3"/>
    <dgm:cxn modelId="{A412E5D3-F2E3-4634-8857-6CE021E247A7}" type="presParOf" srcId="{AB4E8E0B-5C53-49FF-8281-90C111554068}" destId="{42A8A3F4-0CB2-497F-B7F1-2125607B20F2}" srcOrd="0" destOrd="0" presId="urn:microsoft.com/office/officeart/2005/8/layout/hProcess3"/>
    <dgm:cxn modelId="{9BB42834-85F3-4F3C-BA71-362CDC63948E}" type="presParOf" srcId="{AB4E8E0B-5C53-49FF-8281-90C111554068}" destId="{BCCB58B2-0725-4FD4-B377-F5A53495A858}" srcOrd="1" destOrd="0" presId="urn:microsoft.com/office/officeart/2005/8/layout/hProcess3"/>
    <dgm:cxn modelId="{FF17D310-101F-4E11-B042-12EDAE45E45E}" type="presParOf" srcId="{AB4E8E0B-5C53-49FF-8281-90C111554068}" destId="{302040CF-8EDF-400C-9EEE-A3DDBDEB1D1D}" srcOrd="2" destOrd="0" presId="urn:microsoft.com/office/officeart/2005/8/layout/hProcess3"/>
    <dgm:cxn modelId="{CAFBBA6B-D20E-49DA-A8D0-BEBEA972A495}" type="presParOf" srcId="{AB4E8E0B-5C53-49FF-8281-90C111554068}" destId="{2C9CA215-4DA3-4F68-A2D4-007452655F54}" srcOrd="3" destOrd="0" presId="urn:microsoft.com/office/officeart/2005/8/layout/hProcess3"/>
    <dgm:cxn modelId="{9FB46B7F-FA21-4E43-B311-3199CF252918}" type="presParOf" srcId="{5E7C9555-57BA-4475-911A-BAB72BF8F012}" destId="{519886CB-2E92-4363-8581-FD54EC641E0D}" srcOrd="2" destOrd="0" presId="urn:microsoft.com/office/officeart/2005/8/layout/hProcess3"/>
    <dgm:cxn modelId="{8AD688D8-0BA7-4BBC-BE90-EC043A21F552}" type="presParOf" srcId="{5E7C9555-57BA-4475-911A-BAB72BF8F012}" destId="{DF8FB7ED-65B5-4D9D-9ABD-31BB3ED328E1}" srcOrd="3" destOrd="0" presId="urn:microsoft.com/office/officeart/2005/8/layout/hProcess3"/>
    <dgm:cxn modelId="{98780B7D-9B58-4971-A9E7-2A09CA8C6B37}" type="presParOf" srcId="{5E7C9555-57BA-4475-911A-BAB72BF8F012}" destId="{D6F9DD3B-6739-4819-84B0-816F0928205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142F3B-6CE2-4547-BBE1-F04D2BE22746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99EBDB5-DFF0-4CEE-98E4-97AA194E1FE6}">
      <dgm:prSet phldrT="[Texte]" custT="1"/>
      <dgm:spPr/>
      <dgm:t>
        <a:bodyPr/>
        <a:lstStyle/>
        <a:p>
          <a:r>
            <a:rPr lang="fr-FR" sz="1600">
              <a:solidFill>
                <a:schemeClr val="bg1"/>
              </a:solidFill>
            </a:rPr>
            <a:t>Déployer automatiquement en production</a:t>
          </a:r>
        </a:p>
      </dgm:t>
    </dgm:pt>
    <dgm:pt modelId="{4A35E98A-7514-4A0F-A270-1C3291069195}" type="parTrans" cxnId="{7ECE1A37-DAE4-4BBA-9E97-6F77311DF1A3}">
      <dgm:prSet/>
      <dgm:spPr/>
      <dgm:t>
        <a:bodyPr/>
        <a:lstStyle/>
        <a:p>
          <a:endParaRPr lang="fr-FR"/>
        </a:p>
      </dgm:t>
    </dgm:pt>
    <dgm:pt modelId="{34C1B994-F31B-42EC-8C98-DB76950B9231}" type="sibTrans" cxnId="{7ECE1A37-DAE4-4BBA-9E97-6F77311DF1A3}">
      <dgm:prSet/>
      <dgm:spPr/>
      <dgm:t>
        <a:bodyPr/>
        <a:lstStyle/>
        <a:p>
          <a:endParaRPr lang="fr-FR"/>
        </a:p>
      </dgm:t>
    </dgm:pt>
    <dgm:pt modelId="{168C47C3-EEC7-4CEE-95DB-91530640CBE0}" type="pres">
      <dgm:prSet presAssocID="{05142F3B-6CE2-4547-BBE1-F04D2BE22746}" presName="Name0" presStyleCnt="0">
        <dgm:presLayoutVars>
          <dgm:dir/>
          <dgm:animLvl val="lvl"/>
          <dgm:resizeHandles val="exact"/>
        </dgm:presLayoutVars>
      </dgm:prSet>
      <dgm:spPr/>
    </dgm:pt>
    <dgm:pt modelId="{5468F0F2-F2E1-480B-8875-E25CBC4814F9}" type="pres">
      <dgm:prSet presAssocID="{05142F3B-6CE2-4547-BBE1-F04D2BE22746}" presName="dummy" presStyleCnt="0"/>
      <dgm:spPr/>
    </dgm:pt>
    <dgm:pt modelId="{5E7C9555-57BA-4475-911A-BAB72BF8F012}" type="pres">
      <dgm:prSet presAssocID="{05142F3B-6CE2-4547-BBE1-F04D2BE22746}" presName="linH" presStyleCnt="0"/>
      <dgm:spPr/>
    </dgm:pt>
    <dgm:pt modelId="{AF69FBF3-8C9F-434E-99CC-EEE8FBD59C03}" type="pres">
      <dgm:prSet presAssocID="{05142F3B-6CE2-4547-BBE1-F04D2BE22746}" presName="padding1" presStyleCnt="0"/>
      <dgm:spPr/>
    </dgm:pt>
    <dgm:pt modelId="{AB4E8E0B-5C53-49FF-8281-90C111554068}" type="pres">
      <dgm:prSet presAssocID="{D99EBDB5-DFF0-4CEE-98E4-97AA194E1FE6}" presName="linV" presStyleCnt="0"/>
      <dgm:spPr/>
    </dgm:pt>
    <dgm:pt modelId="{42A8A3F4-0CB2-497F-B7F1-2125607B20F2}" type="pres">
      <dgm:prSet presAssocID="{D99EBDB5-DFF0-4CEE-98E4-97AA194E1FE6}" presName="spVertical1" presStyleCnt="0"/>
      <dgm:spPr/>
    </dgm:pt>
    <dgm:pt modelId="{BCCB58B2-0725-4FD4-B377-F5A53495A858}" type="pres">
      <dgm:prSet presAssocID="{D99EBDB5-DFF0-4CEE-98E4-97AA194E1FE6}" presName="parTx" presStyleLbl="revTx" presStyleIdx="0" presStyleCnt="1" custLinFactNeighborX="-4891">
        <dgm:presLayoutVars>
          <dgm:chMax val="0"/>
          <dgm:chPref val="0"/>
          <dgm:bulletEnabled val="1"/>
        </dgm:presLayoutVars>
      </dgm:prSet>
      <dgm:spPr/>
    </dgm:pt>
    <dgm:pt modelId="{302040CF-8EDF-400C-9EEE-A3DDBDEB1D1D}" type="pres">
      <dgm:prSet presAssocID="{D99EBDB5-DFF0-4CEE-98E4-97AA194E1FE6}" presName="spVertical2" presStyleCnt="0"/>
      <dgm:spPr/>
    </dgm:pt>
    <dgm:pt modelId="{2C9CA215-4DA3-4F68-A2D4-007452655F54}" type="pres">
      <dgm:prSet presAssocID="{D99EBDB5-DFF0-4CEE-98E4-97AA194E1FE6}" presName="spVertical3" presStyleCnt="0"/>
      <dgm:spPr/>
    </dgm:pt>
    <dgm:pt modelId="{519886CB-2E92-4363-8581-FD54EC641E0D}" type="pres">
      <dgm:prSet presAssocID="{05142F3B-6CE2-4547-BBE1-F04D2BE22746}" presName="padding2" presStyleCnt="0"/>
      <dgm:spPr/>
    </dgm:pt>
    <dgm:pt modelId="{DF8FB7ED-65B5-4D9D-9ABD-31BB3ED328E1}" type="pres">
      <dgm:prSet presAssocID="{05142F3B-6CE2-4547-BBE1-F04D2BE22746}" presName="negArrow" presStyleCnt="0"/>
      <dgm:spPr/>
    </dgm:pt>
    <dgm:pt modelId="{D6F9DD3B-6739-4819-84B0-816F09282058}" type="pres">
      <dgm:prSet presAssocID="{05142F3B-6CE2-4547-BBE1-F04D2BE22746}" presName="backgroundArrow" presStyleLbl="node1" presStyleIdx="0" presStyleCnt="1" custLinFactNeighborX="-5410" custLinFactNeighborY="-1719"/>
      <dgm:spPr>
        <a:solidFill>
          <a:srgbClr val="002060"/>
        </a:solidFill>
      </dgm:spPr>
    </dgm:pt>
  </dgm:ptLst>
  <dgm:cxnLst>
    <dgm:cxn modelId="{7ECE1A37-DAE4-4BBA-9E97-6F77311DF1A3}" srcId="{05142F3B-6CE2-4547-BBE1-F04D2BE22746}" destId="{D99EBDB5-DFF0-4CEE-98E4-97AA194E1FE6}" srcOrd="0" destOrd="0" parTransId="{4A35E98A-7514-4A0F-A270-1C3291069195}" sibTransId="{34C1B994-F31B-42EC-8C98-DB76950B9231}"/>
    <dgm:cxn modelId="{52A8B97B-30FD-440F-AA62-FECB877FF98E}" type="presOf" srcId="{D99EBDB5-DFF0-4CEE-98E4-97AA194E1FE6}" destId="{BCCB58B2-0725-4FD4-B377-F5A53495A858}" srcOrd="0" destOrd="0" presId="urn:microsoft.com/office/officeart/2005/8/layout/hProcess3"/>
    <dgm:cxn modelId="{511120FF-1820-4685-9294-77C03BE55161}" type="presOf" srcId="{05142F3B-6CE2-4547-BBE1-F04D2BE22746}" destId="{168C47C3-EEC7-4CEE-95DB-91530640CBE0}" srcOrd="0" destOrd="0" presId="urn:microsoft.com/office/officeart/2005/8/layout/hProcess3"/>
    <dgm:cxn modelId="{28F6A8B2-40C5-4F42-A765-284DE075DF26}" type="presParOf" srcId="{168C47C3-EEC7-4CEE-95DB-91530640CBE0}" destId="{5468F0F2-F2E1-480B-8875-E25CBC4814F9}" srcOrd="0" destOrd="0" presId="urn:microsoft.com/office/officeart/2005/8/layout/hProcess3"/>
    <dgm:cxn modelId="{4196624B-818F-4704-B852-8AC209E20936}" type="presParOf" srcId="{168C47C3-EEC7-4CEE-95DB-91530640CBE0}" destId="{5E7C9555-57BA-4475-911A-BAB72BF8F012}" srcOrd="1" destOrd="0" presId="urn:microsoft.com/office/officeart/2005/8/layout/hProcess3"/>
    <dgm:cxn modelId="{0B4982F5-69FD-43B7-8C89-15C984DB85EF}" type="presParOf" srcId="{5E7C9555-57BA-4475-911A-BAB72BF8F012}" destId="{AF69FBF3-8C9F-434E-99CC-EEE8FBD59C03}" srcOrd="0" destOrd="0" presId="urn:microsoft.com/office/officeart/2005/8/layout/hProcess3"/>
    <dgm:cxn modelId="{19E3576D-D5F3-436E-8301-4870A4E501D9}" type="presParOf" srcId="{5E7C9555-57BA-4475-911A-BAB72BF8F012}" destId="{AB4E8E0B-5C53-49FF-8281-90C111554068}" srcOrd="1" destOrd="0" presId="urn:microsoft.com/office/officeart/2005/8/layout/hProcess3"/>
    <dgm:cxn modelId="{A412E5D3-F2E3-4634-8857-6CE021E247A7}" type="presParOf" srcId="{AB4E8E0B-5C53-49FF-8281-90C111554068}" destId="{42A8A3F4-0CB2-497F-B7F1-2125607B20F2}" srcOrd="0" destOrd="0" presId="urn:microsoft.com/office/officeart/2005/8/layout/hProcess3"/>
    <dgm:cxn modelId="{9BB42834-85F3-4F3C-BA71-362CDC63948E}" type="presParOf" srcId="{AB4E8E0B-5C53-49FF-8281-90C111554068}" destId="{BCCB58B2-0725-4FD4-B377-F5A53495A858}" srcOrd="1" destOrd="0" presId="urn:microsoft.com/office/officeart/2005/8/layout/hProcess3"/>
    <dgm:cxn modelId="{FF17D310-101F-4E11-B042-12EDAE45E45E}" type="presParOf" srcId="{AB4E8E0B-5C53-49FF-8281-90C111554068}" destId="{302040CF-8EDF-400C-9EEE-A3DDBDEB1D1D}" srcOrd="2" destOrd="0" presId="urn:microsoft.com/office/officeart/2005/8/layout/hProcess3"/>
    <dgm:cxn modelId="{CAFBBA6B-D20E-49DA-A8D0-BEBEA972A495}" type="presParOf" srcId="{AB4E8E0B-5C53-49FF-8281-90C111554068}" destId="{2C9CA215-4DA3-4F68-A2D4-007452655F54}" srcOrd="3" destOrd="0" presId="urn:microsoft.com/office/officeart/2005/8/layout/hProcess3"/>
    <dgm:cxn modelId="{9FB46B7F-FA21-4E43-B311-3199CF252918}" type="presParOf" srcId="{5E7C9555-57BA-4475-911A-BAB72BF8F012}" destId="{519886CB-2E92-4363-8581-FD54EC641E0D}" srcOrd="2" destOrd="0" presId="urn:microsoft.com/office/officeart/2005/8/layout/hProcess3"/>
    <dgm:cxn modelId="{8AD688D8-0BA7-4BBC-BE90-EC043A21F552}" type="presParOf" srcId="{5E7C9555-57BA-4475-911A-BAB72BF8F012}" destId="{DF8FB7ED-65B5-4D9D-9ABD-31BB3ED328E1}" srcOrd="3" destOrd="0" presId="urn:microsoft.com/office/officeart/2005/8/layout/hProcess3"/>
    <dgm:cxn modelId="{98780B7D-9B58-4971-A9E7-2A09CA8C6B37}" type="presParOf" srcId="{5E7C9555-57BA-4475-911A-BAB72BF8F012}" destId="{D6F9DD3B-6739-4819-84B0-816F0928205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1FEC67-400A-4456-8F97-94DB4382E9E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2E5A3E3-7015-4C5E-A672-835C1CCE8F94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Time to </a:t>
          </a:r>
          <a:r>
            <a:rPr lang="fr-FR" err="1">
              <a:solidFill>
                <a:schemeClr val="bg1"/>
              </a:solidFill>
            </a:rPr>
            <a:t>market</a:t>
          </a:r>
          <a:r>
            <a:rPr lang="fr-FR">
              <a:solidFill>
                <a:schemeClr val="bg1"/>
              </a:solidFill>
            </a:rPr>
            <a:t> rapide</a:t>
          </a:r>
        </a:p>
      </dgm:t>
    </dgm:pt>
    <dgm:pt modelId="{9D478D58-E8DB-4D53-BF7F-1DB214291C5F}" type="parTrans" cxnId="{D08DCFF9-0768-40CA-9C98-0336FB82ECB6}">
      <dgm:prSet/>
      <dgm:spPr/>
      <dgm:t>
        <a:bodyPr/>
        <a:lstStyle/>
        <a:p>
          <a:endParaRPr lang="fr-FR"/>
        </a:p>
      </dgm:t>
    </dgm:pt>
    <dgm:pt modelId="{3D04AC39-E786-4B11-B87E-F414C5FF57DF}" type="sibTrans" cxnId="{D08DCFF9-0768-40CA-9C98-0336FB82ECB6}">
      <dgm:prSet/>
      <dgm:spPr/>
      <dgm:t>
        <a:bodyPr/>
        <a:lstStyle/>
        <a:p>
          <a:endParaRPr lang="fr-FR"/>
        </a:p>
      </dgm:t>
    </dgm:pt>
    <dgm:pt modelId="{B6E17502-2111-4896-87D7-44D1CFD486D5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Intégration facilitée au sein de projet</a:t>
          </a:r>
        </a:p>
      </dgm:t>
    </dgm:pt>
    <dgm:pt modelId="{313D9DC0-9614-4030-9AC5-FF8D172EBA62}" type="parTrans" cxnId="{5B254D6D-3C75-400C-98EF-3B3F0CF568D4}">
      <dgm:prSet/>
      <dgm:spPr/>
      <dgm:t>
        <a:bodyPr/>
        <a:lstStyle/>
        <a:p>
          <a:endParaRPr lang="fr-FR"/>
        </a:p>
      </dgm:t>
    </dgm:pt>
    <dgm:pt modelId="{091E9C06-4470-4CF8-8F18-156618B9F9D0}" type="sibTrans" cxnId="{5B254D6D-3C75-400C-98EF-3B3F0CF568D4}">
      <dgm:prSet/>
      <dgm:spPr/>
      <dgm:t>
        <a:bodyPr/>
        <a:lstStyle/>
        <a:p>
          <a:endParaRPr lang="fr-FR"/>
        </a:p>
      </dgm:t>
    </dgm:pt>
    <dgm:pt modelId="{857C1310-5608-4F50-AFA4-F62827AEC9A1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Outils open source</a:t>
          </a:r>
        </a:p>
      </dgm:t>
    </dgm:pt>
    <dgm:pt modelId="{0F868DFE-29FF-44AA-8152-5BB4DC4A34FA}" type="parTrans" cxnId="{BC195259-0AAD-406C-A1B1-C48C48DD4936}">
      <dgm:prSet/>
      <dgm:spPr/>
      <dgm:t>
        <a:bodyPr/>
        <a:lstStyle/>
        <a:p>
          <a:endParaRPr lang="fr-FR"/>
        </a:p>
      </dgm:t>
    </dgm:pt>
    <dgm:pt modelId="{15DF7111-E8A7-4C98-998E-2F1EAFE470B0}" type="sibTrans" cxnId="{BC195259-0AAD-406C-A1B1-C48C48DD4936}">
      <dgm:prSet/>
      <dgm:spPr/>
      <dgm:t>
        <a:bodyPr/>
        <a:lstStyle/>
        <a:p>
          <a:endParaRPr lang="fr-FR"/>
        </a:p>
      </dgm:t>
    </dgm:pt>
    <dgm:pt modelId="{4780B398-9F74-46B5-80FD-930FC1BF25D6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Collaboration accrue</a:t>
          </a:r>
        </a:p>
      </dgm:t>
    </dgm:pt>
    <dgm:pt modelId="{F1B0C972-CA4D-427A-B875-3BCF2EFC47AC}" type="parTrans" cxnId="{2C54C0A1-CB15-40AB-A2A0-D849823B41C7}">
      <dgm:prSet/>
      <dgm:spPr/>
      <dgm:t>
        <a:bodyPr/>
        <a:lstStyle/>
        <a:p>
          <a:endParaRPr lang="fr-FR"/>
        </a:p>
      </dgm:t>
    </dgm:pt>
    <dgm:pt modelId="{010D1195-E7C3-4570-A9A3-A6850C2BAD31}" type="sibTrans" cxnId="{2C54C0A1-CB15-40AB-A2A0-D849823B41C7}">
      <dgm:prSet/>
      <dgm:spPr/>
      <dgm:t>
        <a:bodyPr/>
        <a:lstStyle/>
        <a:p>
          <a:endParaRPr lang="fr-FR"/>
        </a:p>
      </dgm:t>
    </dgm:pt>
    <dgm:pt modelId="{991F5E11-FF43-4B3C-89C9-248737419AE2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Gain de temps, coûts réduits, collaboration renforcée</a:t>
          </a:r>
        </a:p>
      </dgm:t>
    </dgm:pt>
    <dgm:pt modelId="{DF2887EC-EE63-405F-BBFF-C6FEDECE4C73}" type="parTrans" cxnId="{E0CA6E91-0DC8-4610-8A4A-AB9D11C0A18C}">
      <dgm:prSet/>
      <dgm:spPr/>
      <dgm:t>
        <a:bodyPr/>
        <a:lstStyle/>
        <a:p>
          <a:endParaRPr lang="fr-FR"/>
        </a:p>
      </dgm:t>
    </dgm:pt>
    <dgm:pt modelId="{7EFBB0E9-12AF-486C-8D00-AC0AA089F896}" type="sibTrans" cxnId="{E0CA6E91-0DC8-4610-8A4A-AB9D11C0A18C}">
      <dgm:prSet/>
      <dgm:spPr/>
      <dgm:t>
        <a:bodyPr/>
        <a:lstStyle/>
        <a:p>
          <a:endParaRPr lang="fr-FR"/>
        </a:p>
      </dgm:t>
    </dgm:pt>
    <dgm:pt modelId="{F528ACF2-682F-402C-9869-DC2A570E8F2E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Qualité renforcée</a:t>
          </a:r>
        </a:p>
      </dgm:t>
    </dgm:pt>
    <dgm:pt modelId="{76F432B9-3BD2-496F-A274-D455BE646509}" type="parTrans" cxnId="{B3CEC0AE-46AD-452D-B5EC-A1470750E6B4}">
      <dgm:prSet/>
      <dgm:spPr/>
      <dgm:t>
        <a:bodyPr/>
        <a:lstStyle/>
        <a:p>
          <a:endParaRPr lang="fr-FR"/>
        </a:p>
      </dgm:t>
    </dgm:pt>
    <dgm:pt modelId="{9F402E05-C302-495C-A25C-C8150C98D012}" type="sibTrans" cxnId="{B3CEC0AE-46AD-452D-B5EC-A1470750E6B4}">
      <dgm:prSet/>
      <dgm:spPr/>
      <dgm:t>
        <a:bodyPr/>
        <a:lstStyle/>
        <a:p>
          <a:endParaRPr lang="fr-FR"/>
        </a:p>
      </dgm:t>
    </dgm:pt>
    <dgm:pt modelId="{856802B8-940D-466C-BB07-9654C847BDF6}" type="pres">
      <dgm:prSet presAssocID="{5E1FEC67-400A-4456-8F97-94DB4382E9E2}" presName="Name0" presStyleCnt="0">
        <dgm:presLayoutVars>
          <dgm:chMax val="7"/>
          <dgm:chPref val="5"/>
        </dgm:presLayoutVars>
      </dgm:prSet>
      <dgm:spPr/>
    </dgm:pt>
    <dgm:pt modelId="{76B5C884-9EFD-4E69-B5BB-DFDB931E31F3}" type="pres">
      <dgm:prSet presAssocID="{5E1FEC67-400A-4456-8F97-94DB4382E9E2}" presName="arrowNode" presStyleLbl="node1" presStyleIdx="0" presStyleCnt="1"/>
      <dgm:spPr>
        <a:solidFill>
          <a:srgbClr val="92D050"/>
        </a:solidFill>
      </dgm:spPr>
    </dgm:pt>
    <dgm:pt modelId="{A64EFF0D-029D-452E-8A0D-A2E7DC477CB8}" type="pres">
      <dgm:prSet presAssocID="{F528ACF2-682F-402C-9869-DC2A570E8F2E}" presName="txNode1" presStyleLbl="revTx" presStyleIdx="0" presStyleCnt="6">
        <dgm:presLayoutVars>
          <dgm:bulletEnabled val="1"/>
        </dgm:presLayoutVars>
      </dgm:prSet>
      <dgm:spPr/>
    </dgm:pt>
    <dgm:pt modelId="{E642DB47-2D35-466A-B7F9-E227C1524587}" type="pres">
      <dgm:prSet presAssocID="{12E5A3E3-7015-4C5E-A672-835C1CCE8F94}" presName="txNode2" presStyleLbl="revTx" presStyleIdx="1" presStyleCnt="6">
        <dgm:presLayoutVars>
          <dgm:bulletEnabled val="1"/>
        </dgm:presLayoutVars>
      </dgm:prSet>
      <dgm:spPr/>
    </dgm:pt>
    <dgm:pt modelId="{5D7D0AE0-2178-4456-A7A0-777B068BEE18}" type="pres">
      <dgm:prSet presAssocID="{3D04AC39-E786-4B11-B87E-F414C5FF57DF}" presName="dotNode2" presStyleCnt="0"/>
      <dgm:spPr/>
    </dgm:pt>
    <dgm:pt modelId="{6EA214A8-1CAC-4337-A89D-911A2842A0E3}" type="pres">
      <dgm:prSet presAssocID="{3D04AC39-E786-4B11-B87E-F414C5FF57DF}" presName="dotRepeatNode" presStyleLbl="fgShp" presStyleIdx="0" presStyleCnt="4"/>
      <dgm:spPr/>
    </dgm:pt>
    <dgm:pt modelId="{522D625F-DB83-469F-8C70-7AF7E48ECA01}" type="pres">
      <dgm:prSet presAssocID="{B6E17502-2111-4896-87D7-44D1CFD486D5}" presName="txNode3" presStyleLbl="revTx" presStyleIdx="2" presStyleCnt="6">
        <dgm:presLayoutVars>
          <dgm:bulletEnabled val="1"/>
        </dgm:presLayoutVars>
      </dgm:prSet>
      <dgm:spPr/>
    </dgm:pt>
    <dgm:pt modelId="{55824AF4-0698-4008-A263-8D6B21A07D3D}" type="pres">
      <dgm:prSet presAssocID="{091E9C06-4470-4CF8-8F18-156618B9F9D0}" presName="dotNode3" presStyleCnt="0"/>
      <dgm:spPr/>
    </dgm:pt>
    <dgm:pt modelId="{8FC2D916-D682-4254-8476-22FD46C48ECD}" type="pres">
      <dgm:prSet presAssocID="{091E9C06-4470-4CF8-8F18-156618B9F9D0}" presName="dotRepeatNode" presStyleLbl="fgShp" presStyleIdx="1" presStyleCnt="4"/>
      <dgm:spPr/>
    </dgm:pt>
    <dgm:pt modelId="{7A161C7D-57E6-4044-9C59-84B3A7B3DB82}" type="pres">
      <dgm:prSet presAssocID="{857C1310-5608-4F50-AFA4-F62827AEC9A1}" presName="txNode4" presStyleLbl="revTx" presStyleIdx="3" presStyleCnt="6">
        <dgm:presLayoutVars>
          <dgm:bulletEnabled val="1"/>
        </dgm:presLayoutVars>
      </dgm:prSet>
      <dgm:spPr/>
    </dgm:pt>
    <dgm:pt modelId="{1A2AD69F-4EF1-4B00-90BD-AC58C94AA6D4}" type="pres">
      <dgm:prSet presAssocID="{15DF7111-E8A7-4C98-998E-2F1EAFE470B0}" presName="dotNode4" presStyleCnt="0"/>
      <dgm:spPr/>
    </dgm:pt>
    <dgm:pt modelId="{8A1CD0B9-8385-424F-A184-3332E3C8D4CF}" type="pres">
      <dgm:prSet presAssocID="{15DF7111-E8A7-4C98-998E-2F1EAFE470B0}" presName="dotRepeatNode" presStyleLbl="fgShp" presStyleIdx="2" presStyleCnt="4"/>
      <dgm:spPr/>
    </dgm:pt>
    <dgm:pt modelId="{67FF5ED2-FF0B-467A-A8C3-9E909D28DFE7}" type="pres">
      <dgm:prSet presAssocID="{4780B398-9F74-46B5-80FD-930FC1BF25D6}" presName="txNode5" presStyleLbl="revTx" presStyleIdx="4" presStyleCnt="6">
        <dgm:presLayoutVars>
          <dgm:bulletEnabled val="1"/>
        </dgm:presLayoutVars>
      </dgm:prSet>
      <dgm:spPr/>
    </dgm:pt>
    <dgm:pt modelId="{72600330-9FFC-4956-BAED-D5437B1C2527}" type="pres">
      <dgm:prSet presAssocID="{010D1195-E7C3-4570-A9A3-A6850C2BAD31}" presName="dotNode5" presStyleCnt="0"/>
      <dgm:spPr/>
    </dgm:pt>
    <dgm:pt modelId="{589CAE9D-FC0C-4F91-9E6C-97F6312A27FD}" type="pres">
      <dgm:prSet presAssocID="{010D1195-E7C3-4570-A9A3-A6850C2BAD31}" presName="dotRepeatNode" presStyleLbl="fgShp" presStyleIdx="3" presStyleCnt="4"/>
      <dgm:spPr/>
    </dgm:pt>
    <dgm:pt modelId="{770E3956-7E96-4FDA-AFCC-0D308E70F240}" type="pres">
      <dgm:prSet presAssocID="{991F5E11-FF43-4B3C-89C9-248737419AE2}" presName="txNode6" presStyleLbl="revTx" presStyleIdx="5" presStyleCnt="6">
        <dgm:presLayoutVars>
          <dgm:bulletEnabled val="1"/>
        </dgm:presLayoutVars>
      </dgm:prSet>
      <dgm:spPr/>
    </dgm:pt>
  </dgm:ptLst>
  <dgm:cxnLst>
    <dgm:cxn modelId="{6C0EED30-99FD-4D1E-A8AE-BE3D46DB2858}" type="presOf" srcId="{991F5E11-FF43-4B3C-89C9-248737419AE2}" destId="{770E3956-7E96-4FDA-AFCC-0D308E70F240}" srcOrd="0" destOrd="0" presId="urn:microsoft.com/office/officeart/2009/3/layout/DescendingProcess"/>
    <dgm:cxn modelId="{FA601C5D-E738-43FB-B1F6-F0F41534BC11}" type="presOf" srcId="{15DF7111-E8A7-4C98-998E-2F1EAFE470B0}" destId="{8A1CD0B9-8385-424F-A184-3332E3C8D4CF}" srcOrd="0" destOrd="0" presId="urn:microsoft.com/office/officeart/2009/3/layout/DescendingProcess"/>
    <dgm:cxn modelId="{98B66060-2A23-4E24-A0D5-27D68AFFDC58}" type="presOf" srcId="{12E5A3E3-7015-4C5E-A672-835C1CCE8F94}" destId="{E642DB47-2D35-466A-B7F9-E227C1524587}" srcOrd="0" destOrd="0" presId="urn:microsoft.com/office/officeart/2009/3/layout/DescendingProcess"/>
    <dgm:cxn modelId="{5B254D6D-3C75-400C-98EF-3B3F0CF568D4}" srcId="{5E1FEC67-400A-4456-8F97-94DB4382E9E2}" destId="{B6E17502-2111-4896-87D7-44D1CFD486D5}" srcOrd="2" destOrd="0" parTransId="{313D9DC0-9614-4030-9AC5-FF8D172EBA62}" sibTransId="{091E9C06-4470-4CF8-8F18-156618B9F9D0}"/>
    <dgm:cxn modelId="{2023D470-B9E8-4041-B03C-FFECA278B961}" type="presOf" srcId="{010D1195-E7C3-4570-A9A3-A6850C2BAD31}" destId="{589CAE9D-FC0C-4F91-9E6C-97F6312A27FD}" srcOrd="0" destOrd="0" presId="urn:microsoft.com/office/officeart/2009/3/layout/DescendingProcess"/>
    <dgm:cxn modelId="{BC195259-0AAD-406C-A1B1-C48C48DD4936}" srcId="{5E1FEC67-400A-4456-8F97-94DB4382E9E2}" destId="{857C1310-5608-4F50-AFA4-F62827AEC9A1}" srcOrd="3" destOrd="0" parTransId="{0F868DFE-29FF-44AA-8152-5BB4DC4A34FA}" sibTransId="{15DF7111-E8A7-4C98-998E-2F1EAFE470B0}"/>
    <dgm:cxn modelId="{9D3E1986-C0D8-4AAD-8D03-4CCA3FE6DA92}" type="presOf" srcId="{B6E17502-2111-4896-87D7-44D1CFD486D5}" destId="{522D625F-DB83-469F-8C70-7AF7E48ECA01}" srcOrd="0" destOrd="0" presId="urn:microsoft.com/office/officeart/2009/3/layout/DescendingProcess"/>
    <dgm:cxn modelId="{9A4B2989-2740-4A0D-8E97-817F64A4329A}" type="presOf" srcId="{5E1FEC67-400A-4456-8F97-94DB4382E9E2}" destId="{856802B8-940D-466C-BB07-9654C847BDF6}" srcOrd="0" destOrd="0" presId="urn:microsoft.com/office/officeart/2009/3/layout/DescendingProcess"/>
    <dgm:cxn modelId="{E0CA6E91-0DC8-4610-8A4A-AB9D11C0A18C}" srcId="{5E1FEC67-400A-4456-8F97-94DB4382E9E2}" destId="{991F5E11-FF43-4B3C-89C9-248737419AE2}" srcOrd="5" destOrd="0" parTransId="{DF2887EC-EE63-405F-BBFF-C6FEDECE4C73}" sibTransId="{7EFBB0E9-12AF-486C-8D00-AC0AA089F896}"/>
    <dgm:cxn modelId="{0CAF9C93-8BDE-4287-8688-5FD0BC4DA6AC}" type="presOf" srcId="{857C1310-5608-4F50-AFA4-F62827AEC9A1}" destId="{7A161C7D-57E6-4044-9C59-84B3A7B3DB82}" srcOrd="0" destOrd="0" presId="urn:microsoft.com/office/officeart/2009/3/layout/DescendingProcess"/>
    <dgm:cxn modelId="{2C54C0A1-CB15-40AB-A2A0-D849823B41C7}" srcId="{5E1FEC67-400A-4456-8F97-94DB4382E9E2}" destId="{4780B398-9F74-46B5-80FD-930FC1BF25D6}" srcOrd="4" destOrd="0" parTransId="{F1B0C972-CA4D-427A-B875-3BCF2EFC47AC}" sibTransId="{010D1195-E7C3-4570-A9A3-A6850C2BAD31}"/>
    <dgm:cxn modelId="{8F1D7EAA-B62C-4A85-90FC-A0B219AB74E1}" type="presOf" srcId="{F528ACF2-682F-402C-9869-DC2A570E8F2E}" destId="{A64EFF0D-029D-452E-8A0D-A2E7DC477CB8}" srcOrd="0" destOrd="0" presId="urn:microsoft.com/office/officeart/2009/3/layout/DescendingProcess"/>
    <dgm:cxn modelId="{B3CEC0AE-46AD-452D-B5EC-A1470750E6B4}" srcId="{5E1FEC67-400A-4456-8F97-94DB4382E9E2}" destId="{F528ACF2-682F-402C-9869-DC2A570E8F2E}" srcOrd="0" destOrd="0" parTransId="{76F432B9-3BD2-496F-A274-D455BE646509}" sibTransId="{9F402E05-C302-495C-A25C-C8150C98D012}"/>
    <dgm:cxn modelId="{F701B8C8-F5C9-420F-A38A-BCDA79AB28A4}" type="presOf" srcId="{091E9C06-4470-4CF8-8F18-156618B9F9D0}" destId="{8FC2D916-D682-4254-8476-22FD46C48ECD}" srcOrd="0" destOrd="0" presId="urn:microsoft.com/office/officeart/2009/3/layout/DescendingProcess"/>
    <dgm:cxn modelId="{F88F2ECF-78AB-4464-A82D-6E93B3A1E3A1}" type="presOf" srcId="{4780B398-9F74-46B5-80FD-930FC1BF25D6}" destId="{67FF5ED2-FF0B-467A-A8C3-9E909D28DFE7}" srcOrd="0" destOrd="0" presId="urn:microsoft.com/office/officeart/2009/3/layout/DescendingProcess"/>
    <dgm:cxn modelId="{9828E5D3-6419-45F4-A507-FF5F990E8743}" type="presOf" srcId="{3D04AC39-E786-4B11-B87E-F414C5FF57DF}" destId="{6EA214A8-1CAC-4337-A89D-911A2842A0E3}" srcOrd="0" destOrd="0" presId="urn:microsoft.com/office/officeart/2009/3/layout/DescendingProcess"/>
    <dgm:cxn modelId="{D08DCFF9-0768-40CA-9C98-0336FB82ECB6}" srcId="{5E1FEC67-400A-4456-8F97-94DB4382E9E2}" destId="{12E5A3E3-7015-4C5E-A672-835C1CCE8F94}" srcOrd="1" destOrd="0" parTransId="{9D478D58-E8DB-4D53-BF7F-1DB214291C5F}" sibTransId="{3D04AC39-E786-4B11-B87E-F414C5FF57DF}"/>
    <dgm:cxn modelId="{BD35BB24-FB00-4A9B-ACEE-410F266D3E26}" type="presParOf" srcId="{856802B8-940D-466C-BB07-9654C847BDF6}" destId="{76B5C884-9EFD-4E69-B5BB-DFDB931E31F3}" srcOrd="0" destOrd="0" presId="urn:microsoft.com/office/officeart/2009/3/layout/DescendingProcess"/>
    <dgm:cxn modelId="{ADE8E01B-A0C2-434E-8EFE-72FC4E8AA3E0}" type="presParOf" srcId="{856802B8-940D-466C-BB07-9654C847BDF6}" destId="{A64EFF0D-029D-452E-8A0D-A2E7DC477CB8}" srcOrd="1" destOrd="0" presId="urn:microsoft.com/office/officeart/2009/3/layout/DescendingProcess"/>
    <dgm:cxn modelId="{FF5B57D3-FB64-4E21-B952-1C59862EF582}" type="presParOf" srcId="{856802B8-940D-466C-BB07-9654C847BDF6}" destId="{E642DB47-2D35-466A-B7F9-E227C1524587}" srcOrd="2" destOrd="0" presId="urn:microsoft.com/office/officeart/2009/3/layout/DescendingProcess"/>
    <dgm:cxn modelId="{FE531235-5D03-44A9-8F85-F46390F34F21}" type="presParOf" srcId="{856802B8-940D-466C-BB07-9654C847BDF6}" destId="{5D7D0AE0-2178-4456-A7A0-777B068BEE18}" srcOrd="3" destOrd="0" presId="urn:microsoft.com/office/officeart/2009/3/layout/DescendingProcess"/>
    <dgm:cxn modelId="{0884F91B-056D-4C4F-AEFE-4F513E6093C0}" type="presParOf" srcId="{5D7D0AE0-2178-4456-A7A0-777B068BEE18}" destId="{6EA214A8-1CAC-4337-A89D-911A2842A0E3}" srcOrd="0" destOrd="0" presId="urn:microsoft.com/office/officeart/2009/3/layout/DescendingProcess"/>
    <dgm:cxn modelId="{32466B54-D94C-4278-A90A-4CBE04878847}" type="presParOf" srcId="{856802B8-940D-466C-BB07-9654C847BDF6}" destId="{522D625F-DB83-469F-8C70-7AF7E48ECA01}" srcOrd="4" destOrd="0" presId="urn:microsoft.com/office/officeart/2009/3/layout/DescendingProcess"/>
    <dgm:cxn modelId="{E7BFA06A-4FC1-4024-A511-8A90B3E81B52}" type="presParOf" srcId="{856802B8-940D-466C-BB07-9654C847BDF6}" destId="{55824AF4-0698-4008-A263-8D6B21A07D3D}" srcOrd="5" destOrd="0" presId="urn:microsoft.com/office/officeart/2009/3/layout/DescendingProcess"/>
    <dgm:cxn modelId="{741B70E7-C432-4F66-B9F2-77BC140E01DD}" type="presParOf" srcId="{55824AF4-0698-4008-A263-8D6B21A07D3D}" destId="{8FC2D916-D682-4254-8476-22FD46C48ECD}" srcOrd="0" destOrd="0" presId="urn:microsoft.com/office/officeart/2009/3/layout/DescendingProcess"/>
    <dgm:cxn modelId="{F122CA58-2494-4644-B8AC-D85980981AEC}" type="presParOf" srcId="{856802B8-940D-466C-BB07-9654C847BDF6}" destId="{7A161C7D-57E6-4044-9C59-84B3A7B3DB82}" srcOrd="6" destOrd="0" presId="urn:microsoft.com/office/officeart/2009/3/layout/DescendingProcess"/>
    <dgm:cxn modelId="{ACBFC024-FE67-437C-95FD-13FDB205CD8C}" type="presParOf" srcId="{856802B8-940D-466C-BB07-9654C847BDF6}" destId="{1A2AD69F-4EF1-4B00-90BD-AC58C94AA6D4}" srcOrd="7" destOrd="0" presId="urn:microsoft.com/office/officeart/2009/3/layout/DescendingProcess"/>
    <dgm:cxn modelId="{990C6DB1-1A1D-457C-A9B6-E495ABE5F5CF}" type="presParOf" srcId="{1A2AD69F-4EF1-4B00-90BD-AC58C94AA6D4}" destId="{8A1CD0B9-8385-424F-A184-3332E3C8D4CF}" srcOrd="0" destOrd="0" presId="urn:microsoft.com/office/officeart/2009/3/layout/DescendingProcess"/>
    <dgm:cxn modelId="{2D740022-C3B5-47B1-BB5F-65E2457B2469}" type="presParOf" srcId="{856802B8-940D-466C-BB07-9654C847BDF6}" destId="{67FF5ED2-FF0B-467A-A8C3-9E909D28DFE7}" srcOrd="8" destOrd="0" presId="urn:microsoft.com/office/officeart/2009/3/layout/DescendingProcess"/>
    <dgm:cxn modelId="{15723EBA-8A0D-466E-BBB0-71BCF8F16B1C}" type="presParOf" srcId="{856802B8-940D-466C-BB07-9654C847BDF6}" destId="{72600330-9FFC-4956-BAED-D5437B1C2527}" srcOrd="9" destOrd="0" presId="urn:microsoft.com/office/officeart/2009/3/layout/DescendingProcess"/>
    <dgm:cxn modelId="{794A5CED-F6E4-4F08-A0C7-FEFDEDFB10F7}" type="presParOf" srcId="{72600330-9FFC-4956-BAED-D5437B1C2527}" destId="{589CAE9D-FC0C-4F91-9E6C-97F6312A27FD}" srcOrd="0" destOrd="0" presId="urn:microsoft.com/office/officeart/2009/3/layout/DescendingProcess"/>
    <dgm:cxn modelId="{700F4E28-B8E6-4880-A150-9C9EA5E63FA2}" type="presParOf" srcId="{856802B8-940D-466C-BB07-9654C847BDF6}" destId="{770E3956-7E96-4FDA-AFCC-0D308E70F240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80133F-DD5D-4950-B4F7-F1DCFF0FFE79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068FE1C-8CF0-4CEB-9314-A786ED7D3967}">
      <dgm:prSet phldrT="[Texte]" phldr="0"/>
      <dgm:spPr/>
      <dgm:t>
        <a:bodyPr/>
        <a:lstStyle/>
        <a:p>
          <a:pPr rtl="0"/>
          <a:r>
            <a:rPr lang="fr-FR" b="1" i="1"/>
            <a:t>Les identifiants à privilèges utilisés en DevOps sont ciblés par les attaquants</a:t>
          </a:r>
          <a:endParaRPr lang="fr-FR"/>
        </a:p>
      </dgm:t>
    </dgm:pt>
    <dgm:pt modelId="{70D14861-6F59-4D8F-82D6-C37348B5A946}" type="parTrans" cxnId="{C07AD831-74B8-4474-AEC3-2092A3FE28D1}">
      <dgm:prSet/>
      <dgm:spPr/>
      <dgm:t>
        <a:bodyPr/>
        <a:lstStyle/>
        <a:p>
          <a:endParaRPr lang="fr-FR"/>
        </a:p>
      </dgm:t>
    </dgm:pt>
    <dgm:pt modelId="{A936C244-60F5-4C39-B104-CE097AE2A0A7}" type="sibTrans" cxnId="{C07AD831-74B8-4474-AEC3-2092A3FE28D1}">
      <dgm:prSet/>
      <dgm:spPr/>
      <dgm:t>
        <a:bodyPr/>
        <a:lstStyle/>
        <a:p>
          <a:endParaRPr lang="fr-FR"/>
        </a:p>
      </dgm:t>
    </dgm:pt>
    <dgm:pt modelId="{4FAA421F-7D73-4586-A5D6-D3F2E4C86B08}">
      <dgm:prSet phldrT="[Texte]" phldr="0"/>
      <dgm:spPr/>
      <dgm:t>
        <a:bodyPr/>
        <a:lstStyle/>
        <a:p>
          <a:pPr rtl="0"/>
          <a:r>
            <a:rPr lang="fr-FR" b="1" i="1"/>
            <a:t>Les développeurs se concentrent sur la rapidité, et non sur la sécurité</a:t>
          </a:r>
          <a:endParaRPr lang="fr-FR"/>
        </a:p>
      </dgm:t>
    </dgm:pt>
    <dgm:pt modelId="{CFB84DC9-F032-4B0B-8311-2C4F5C1860BC}" type="parTrans" cxnId="{D2017EAE-3C04-41F8-9286-78E82CAB2251}">
      <dgm:prSet/>
      <dgm:spPr/>
      <dgm:t>
        <a:bodyPr/>
        <a:lstStyle/>
        <a:p>
          <a:endParaRPr lang="fr-FR"/>
        </a:p>
      </dgm:t>
    </dgm:pt>
    <dgm:pt modelId="{368D0265-515D-4A5D-BCC3-93A4054C3F8A}" type="sibTrans" cxnId="{D2017EAE-3C04-41F8-9286-78E82CAB2251}">
      <dgm:prSet/>
      <dgm:spPr/>
      <dgm:t>
        <a:bodyPr/>
        <a:lstStyle/>
        <a:p>
          <a:endParaRPr lang="fr-FR"/>
        </a:p>
      </dgm:t>
    </dgm:pt>
    <dgm:pt modelId="{425FF8C6-47FC-4B55-89CD-1FC2B730AE41}">
      <dgm:prSet phldrT="[Texte]" phldr="0"/>
      <dgm:spPr/>
      <dgm:t>
        <a:bodyPr/>
        <a:lstStyle/>
        <a:p>
          <a:pPr rtl="0"/>
          <a:r>
            <a:rPr lang="fr-FR" b="1" i="1"/>
            <a:t>La gestion des secrets centrée sur les outils crée des brèches de sécurité</a:t>
          </a:r>
          <a:endParaRPr lang="fr-FR"/>
        </a:p>
      </dgm:t>
    </dgm:pt>
    <dgm:pt modelId="{D0DFA8D4-0C40-4D8B-A65E-CF0047DBE4CE}" type="parTrans" cxnId="{31B353B8-C98B-4D3C-9FE9-6A36310CC58C}">
      <dgm:prSet/>
      <dgm:spPr/>
      <dgm:t>
        <a:bodyPr/>
        <a:lstStyle/>
        <a:p>
          <a:endParaRPr lang="fr-FR"/>
        </a:p>
      </dgm:t>
    </dgm:pt>
    <dgm:pt modelId="{B4D99017-9C77-4F6F-A764-5C0D8D909EBC}" type="sibTrans" cxnId="{31B353B8-C98B-4D3C-9FE9-6A36310CC58C}">
      <dgm:prSet/>
      <dgm:spPr/>
      <dgm:t>
        <a:bodyPr/>
        <a:lstStyle/>
        <a:p>
          <a:endParaRPr lang="fr-FR"/>
        </a:p>
      </dgm:t>
    </dgm:pt>
    <dgm:pt modelId="{3A4D68FB-EDD3-458C-AC1F-2F0E2A190263}">
      <dgm:prSet phldr="0"/>
      <dgm:spPr/>
      <dgm:t>
        <a:bodyPr/>
        <a:lstStyle/>
        <a:p>
          <a:pPr rtl="0"/>
          <a:endParaRPr lang="fr-FR" b="0" i="0">
            <a:latin typeface="Calibri Light" panose="020F0302020204030204"/>
          </a:endParaRPr>
        </a:p>
      </dgm:t>
    </dgm:pt>
    <dgm:pt modelId="{6BD3C905-8818-49CA-A4C3-96F2BC405DF6}" type="parTrans" cxnId="{B481507A-AD9D-4504-B3DC-8C55D61C8834}">
      <dgm:prSet/>
      <dgm:spPr/>
    </dgm:pt>
    <dgm:pt modelId="{1DEAB483-E68E-40FF-8DA5-AF0BD2FB45B9}" type="sibTrans" cxnId="{B481507A-AD9D-4504-B3DC-8C55D61C8834}">
      <dgm:prSet/>
      <dgm:spPr/>
    </dgm:pt>
    <dgm:pt modelId="{FCD1B593-6DF8-4187-AFB5-FC168396144F}">
      <dgm:prSet phldr="0"/>
      <dgm:spPr/>
      <dgm:t>
        <a:bodyPr/>
        <a:lstStyle/>
        <a:p>
          <a:endParaRPr lang="fr-FR" b="0" i="0">
            <a:latin typeface="Calibri Light" panose="020F0302020204030204"/>
          </a:endParaRPr>
        </a:p>
      </dgm:t>
    </dgm:pt>
    <dgm:pt modelId="{0791A884-8C82-4DB6-ABA3-CCD2B1838CDB}" type="parTrans" cxnId="{20C46A19-43C7-4DB3-AC06-C3FDB0AC046D}">
      <dgm:prSet/>
      <dgm:spPr/>
    </dgm:pt>
    <dgm:pt modelId="{F20E2920-151D-4DB3-A67A-3A5016FD2162}" type="sibTrans" cxnId="{20C46A19-43C7-4DB3-AC06-C3FDB0AC046D}">
      <dgm:prSet/>
      <dgm:spPr/>
    </dgm:pt>
    <dgm:pt modelId="{D8B233FF-21F8-41AF-845D-0D9689A4B384}">
      <dgm:prSet phldr="0"/>
      <dgm:spPr/>
      <dgm:t>
        <a:bodyPr/>
        <a:lstStyle/>
        <a:p>
          <a:pPr rtl="0"/>
          <a:endParaRPr lang="fr-FR" b="0" i="0">
            <a:latin typeface="Calibri Light" panose="020F0302020204030204"/>
          </a:endParaRPr>
        </a:p>
      </dgm:t>
    </dgm:pt>
    <dgm:pt modelId="{6D589988-EC5F-4A18-984C-04E5E83CEF89}" type="parTrans" cxnId="{7B86BEA4-49D0-40EE-AD64-2F7227710429}">
      <dgm:prSet/>
      <dgm:spPr/>
    </dgm:pt>
    <dgm:pt modelId="{3F89056D-8491-4528-BBC2-5AB8A0C3B1BA}" type="sibTrans" cxnId="{7B86BEA4-49D0-40EE-AD64-2F7227710429}">
      <dgm:prSet/>
      <dgm:spPr/>
    </dgm:pt>
    <dgm:pt modelId="{65357D0F-A505-42A2-A902-7688DEA361C6}" type="pres">
      <dgm:prSet presAssocID="{F680133F-DD5D-4950-B4F7-F1DCFF0FFE79}" presName="linearFlow" presStyleCnt="0">
        <dgm:presLayoutVars>
          <dgm:dir/>
          <dgm:animLvl val="lvl"/>
          <dgm:resizeHandles val="exact"/>
        </dgm:presLayoutVars>
      </dgm:prSet>
      <dgm:spPr/>
    </dgm:pt>
    <dgm:pt modelId="{EB0A53C6-872D-4093-9FB2-64E29D8343BB}" type="pres">
      <dgm:prSet presAssocID="{3A4D68FB-EDD3-458C-AC1F-2F0E2A190263}" presName="composite" presStyleCnt="0"/>
      <dgm:spPr/>
    </dgm:pt>
    <dgm:pt modelId="{D76AE7EB-D1F8-4C8C-8F3B-B3E101C27C63}" type="pres">
      <dgm:prSet presAssocID="{3A4D68FB-EDD3-458C-AC1F-2F0E2A19026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85D52B4-1138-4305-BA63-0593C13AADEC}" type="pres">
      <dgm:prSet presAssocID="{3A4D68FB-EDD3-458C-AC1F-2F0E2A190263}" presName="descendantText" presStyleLbl="alignAcc1" presStyleIdx="0" presStyleCnt="3">
        <dgm:presLayoutVars>
          <dgm:bulletEnabled val="1"/>
        </dgm:presLayoutVars>
      </dgm:prSet>
      <dgm:spPr/>
    </dgm:pt>
    <dgm:pt modelId="{4876FDA7-021B-419E-84BA-6547D799AC11}" type="pres">
      <dgm:prSet presAssocID="{1DEAB483-E68E-40FF-8DA5-AF0BD2FB45B9}" presName="sp" presStyleCnt="0"/>
      <dgm:spPr/>
    </dgm:pt>
    <dgm:pt modelId="{50EF322B-AF5D-4052-B33F-835FB817FEC8}" type="pres">
      <dgm:prSet presAssocID="{FCD1B593-6DF8-4187-AFB5-FC168396144F}" presName="composite" presStyleCnt="0"/>
      <dgm:spPr/>
    </dgm:pt>
    <dgm:pt modelId="{88C84678-E110-43F3-854F-DDD713173E3A}" type="pres">
      <dgm:prSet presAssocID="{FCD1B593-6DF8-4187-AFB5-FC168396144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1863EA2-1A21-4521-B8F7-59FBFCD23F9F}" type="pres">
      <dgm:prSet presAssocID="{FCD1B593-6DF8-4187-AFB5-FC168396144F}" presName="descendantText" presStyleLbl="alignAcc1" presStyleIdx="1" presStyleCnt="3">
        <dgm:presLayoutVars>
          <dgm:bulletEnabled val="1"/>
        </dgm:presLayoutVars>
      </dgm:prSet>
      <dgm:spPr/>
    </dgm:pt>
    <dgm:pt modelId="{F85181B0-F35A-479F-A925-37106CCD62C3}" type="pres">
      <dgm:prSet presAssocID="{F20E2920-151D-4DB3-A67A-3A5016FD2162}" presName="sp" presStyleCnt="0"/>
      <dgm:spPr/>
    </dgm:pt>
    <dgm:pt modelId="{F1403201-0ABB-4F42-88E5-CCB1E4D15376}" type="pres">
      <dgm:prSet presAssocID="{D8B233FF-21F8-41AF-845D-0D9689A4B384}" presName="composite" presStyleCnt="0"/>
      <dgm:spPr/>
    </dgm:pt>
    <dgm:pt modelId="{F2C56360-E26B-4F4E-96D9-05C2C659B3EA}" type="pres">
      <dgm:prSet presAssocID="{D8B233FF-21F8-41AF-845D-0D9689A4B38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57C5144-419D-43C5-9871-CAA1DC49D443}" type="pres">
      <dgm:prSet presAssocID="{D8B233FF-21F8-41AF-845D-0D9689A4B38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0C46A19-43C7-4DB3-AC06-C3FDB0AC046D}" srcId="{F680133F-DD5D-4950-B4F7-F1DCFF0FFE79}" destId="{FCD1B593-6DF8-4187-AFB5-FC168396144F}" srcOrd="1" destOrd="0" parTransId="{0791A884-8C82-4DB6-ABA3-CCD2B1838CDB}" sibTransId="{F20E2920-151D-4DB3-A67A-3A5016FD2162}"/>
    <dgm:cxn modelId="{C07AD831-74B8-4474-AEC3-2092A3FE28D1}" srcId="{3A4D68FB-EDD3-458C-AC1F-2F0E2A190263}" destId="{E068FE1C-8CF0-4CEB-9314-A786ED7D3967}" srcOrd="0" destOrd="0" parTransId="{70D14861-6F59-4D8F-82D6-C37348B5A946}" sibTransId="{A936C244-60F5-4C39-B104-CE097AE2A0A7}"/>
    <dgm:cxn modelId="{81C05C5E-553F-4C1E-BF98-83E2661B5B95}" type="presOf" srcId="{F680133F-DD5D-4950-B4F7-F1DCFF0FFE79}" destId="{65357D0F-A505-42A2-A902-7688DEA361C6}" srcOrd="0" destOrd="0" presId="urn:microsoft.com/office/officeart/2005/8/layout/chevron2"/>
    <dgm:cxn modelId="{043C5843-F9BE-4101-A4DC-5BF8B597AE4D}" type="presOf" srcId="{FCD1B593-6DF8-4187-AFB5-FC168396144F}" destId="{88C84678-E110-43F3-854F-DDD713173E3A}" srcOrd="0" destOrd="0" presId="urn:microsoft.com/office/officeart/2005/8/layout/chevron2"/>
    <dgm:cxn modelId="{D1F4774F-3681-4EB0-87BC-0215B56808B4}" type="presOf" srcId="{E068FE1C-8CF0-4CEB-9314-A786ED7D3967}" destId="{F85D52B4-1138-4305-BA63-0593C13AADEC}" srcOrd="0" destOrd="0" presId="urn:microsoft.com/office/officeart/2005/8/layout/chevron2"/>
    <dgm:cxn modelId="{70D9EE59-ABB7-4275-B7DD-EDE348A80425}" type="presOf" srcId="{425FF8C6-47FC-4B55-89CD-1FC2B730AE41}" destId="{557C5144-419D-43C5-9871-CAA1DC49D443}" srcOrd="0" destOrd="0" presId="urn:microsoft.com/office/officeart/2005/8/layout/chevron2"/>
    <dgm:cxn modelId="{B481507A-AD9D-4504-B3DC-8C55D61C8834}" srcId="{F680133F-DD5D-4950-B4F7-F1DCFF0FFE79}" destId="{3A4D68FB-EDD3-458C-AC1F-2F0E2A190263}" srcOrd="0" destOrd="0" parTransId="{6BD3C905-8818-49CA-A4C3-96F2BC405DF6}" sibTransId="{1DEAB483-E68E-40FF-8DA5-AF0BD2FB45B9}"/>
    <dgm:cxn modelId="{3463FB96-81F7-4931-99AA-B9245BFBFD18}" type="presOf" srcId="{3A4D68FB-EDD3-458C-AC1F-2F0E2A190263}" destId="{D76AE7EB-D1F8-4C8C-8F3B-B3E101C27C63}" srcOrd="0" destOrd="0" presId="urn:microsoft.com/office/officeart/2005/8/layout/chevron2"/>
    <dgm:cxn modelId="{7B86BEA4-49D0-40EE-AD64-2F7227710429}" srcId="{F680133F-DD5D-4950-B4F7-F1DCFF0FFE79}" destId="{D8B233FF-21F8-41AF-845D-0D9689A4B384}" srcOrd="2" destOrd="0" parTransId="{6D589988-EC5F-4A18-984C-04E5E83CEF89}" sibTransId="{3F89056D-8491-4528-BBC2-5AB8A0C3B1BA}"/>
    <dgm:cxn modelId="{D2017EAE-3C04-41F8-9286-78E82CAB2251}" srcId="{FCD1B593-6DF8-4187-AFB5-FC168396144F}" destId="{4FAA421F-7D73-4586-A5D6-D3F2E4C86B08}" srcOrd="0" destOrd="0" parTransId="{CFB84DC9-F032-4B0B-8311-2C4F5C1860BC}" sibTransId="{368D0265-515D-4A5D-BCC3-93A4054C3F8A}"/>
    <dgm:cxn modelId="{132B40B0-6951-49B0-B1D6-1496D1AFB01F}" type="presOf" srcId="{4FAA421F-7D73-4586-A5D6-D3F2E4C86B08}" destId="{F1863EA2-1A21-4521-B8F7-59FBFCD23F9F}" srcOrd="0" destOrd="0" presId="urn:microsoft.com/office/officeart/2005/8/layout/chevron2"/>
    <dgm:cxn modelId="{31B353B8-C98B-4D3C-9FE9-6A36310CC58C}" srcId="{D8B233FF-21F8-41AF-845D-0D9689A4B384}" destId="{425FF8C6-47FC-4B55-89CD-1FC2B730AE41}" srcOrd="0" destOrd="0" parTransId="{D0DFA8D4-0C40-4D8B-A65E-CF0047DBE4CE}" sibTransId="{B4D99017-9C77-4F6F-A764-5C0D8D909EBC}"/>
    <dgm:cxn modelId="{C594AAF1-6CE3-47DC-97FE-47F8E3F34FDE}" type="presOf" srcId="{D8B233FF-21F8-41AF-845D-0D9689A4B384}" destId="{F2C56360-E26B-4F4E-96D9-05C2C659B3EA}" srcOrd="0" destOrd="0" presId="urn:microsoft.com/office/officeart/2005/8/layout/chevron2"/>
    <dgm:cxn modelId="{B8207A97-2B2A-407D-AC51-F4BF6DF4BA77}" type="presParOf" srcId="{65357D0F-A505-42A2-A902-7688DEA361C6}" destId="{EB0A53C6-872D-4093-9FB2-64E29D8343BB}" srcOrd="0" destOrd="0" presId="urn:microsoft.com/office/officeart/2005/8/layout/chevron2"/>
    <dgm:cxn modelId="{E6314DA3-216B-48F5-924C-E084CDE31D3F}" type="presParOf" srcId="{EB0A53C6-872D-4093-9FB2-64E29D8343BB}" destId="{D76AE7EB-D1F8-4C8C-8F3B-B3E101C27C63}" srcOrd="0" destOrd="0" presId="urn:microsoft.com/office/officeart/2005/8/layout/chevron2"/>
    <dgm:cxn modelId="{91DCBBFB-4386-4EF2-A7F9-D748846788AB}" type="presParOf" srcId="{EB0A53C6-872D-4093-9FB2-64E29D8343BB}" destId="{F85D52B4-1138-4305-BA63-0593C13AADEC}" srcOrd="1" destOrd="0" presId="urn:microsoft.com/office/officeart/2005/8/layout/chevron2"/>
    <dgm:cxn modelId="{9772E1FD-4D22-45F5-8793-4785DAE8160A}" type="presParOf" srcId="{65357D0F-A505-42A2-A902-7688DEA361C6}" destId="{4876FDA7-021B-419E-84BA-6547D799AC11}" srcOrd="1" destOrd="0" presId="urn:microsoft.com/office/officeart/2005/8/layout/chevron2"/>
    <dgm:cxn modelId="{E1A1C7CA-A839-4239-AE38-2CB3604617D6}" type="presParOf" srcId="{65357D0F-A505-42A2-A902-7688DEA361C6}" destId="{50EF322B-AF5D-4052-B33F-835FB817FEC8}" srcOrd="2" destOrd="0" presId="urn:microsoft.com/office/officeart/2005/8/layout/chevron2"/>
    <dgm:cxn modelId="{10387AAE-57C6-4D56-8736-B2BDA46088AF}" type="presParOf" srcId="{50EF322B-AF5D-4052-B33F-835FB817FEC8}" destId="{88C84678-E110-43F3-854F-DDD713173E3A}" srcOrd="0" destOrd="0" presId="urn:microsoft.com/office/officeart/2005/8/layout/chevron2"/>
    <dgm:cxn modelId="{8B6DE693-15A6-4C91-B70B-502E4F0F71AF}" type="presParOf" srcId="{50EF322B-AF5D-4052-B33F-835FB817FEC8}" destId="{F1863EA2-1A21-4521-B8F7-59FBFCD23F9F}" srcOrd="1" destOrd="0" presId="urn:microsoft.com/office/officeart/2005/8/layout/chevron2"/>
    <dgm:cxn modelId="{528F9B0F-9497-4E54-87A7-8F7BC732FE37}" type="presParOf" srcId="{65357D0F-A505-42A2-A902-7688DEA361C6}" destId="{F85181B0-F35A-479F-A925-37106CCD62C3}" srcOrd="3" destOrd="0" presId="urn:microsoft.com/office/officeart/2005/8/layout/chevron2"/>
    <dgm:cxn modelId="{4A08C8C3-68CE-4818-9A2C-24328C08C3D2}" type="presParOf" srcId="{65357D0F-A505-42A2-A902-7688DEA361C6}" destId="{F1403201-0ABB-4F42-88E5-CCB1E4D15376}" srcOrd="4" destOrd="0" presId="urn:microsoft.com/office/officeart/2005/8/layout/chevron2"/>
    <dgm:cxn modelId="{1B08B360-932A-46BE-9F05-15C9EB148B71}" type="presParOf" srcId="{F1403201-0ABB-4F42-88E5-CCB1E4D15376}" destId="{F2C56360-E26B-4F4E-96D9-05C2C659B3EA}" srcOrd="0" destOrd="0" presId="urn:microsoft.com/office/officeart/2005/8/layout/chevron2"/>
    <dgm:cxn modelId="{B812D483-8208-400B-BC4E-F0DCBCD1A5F4}" type="presParOf" srcId="{F1403201-0ABB-4F42-88E5-CCB1E4D15376}" destId="{557C5144-419D-43C5-9871-CAA1DC49D44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300410-7911-47BF-952D-334FCE0B7A4C}" type="doc">
      <dgm:prSet loTypeId="urn:microsoft.com/office/officeart/2005/8/layout/cycle5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C786C46-8969-4289-BD85-CFC4DC00F3C5}">
      <dgm:prSet phldrT="[Texte]" phldr="0"/>
      <dgm:spPr/>
      <dgm:t>
        <a:bodyPr/>
        <a:lstStyle/>
        <a:p>
          <a:pPr rtl="0"/>
          <a:r>
            <a:rPr lang="fr-FR" b="1"/>
            <a:t>Instancier la politique de sécurité en tant que code</a:t>
          </a:r>
        </a:p>
      </dgm:t>
    </dgm:pt>
    <dgm:pt modelId="{96681A99-9DA0-4CB3-A887-E85276AD30A1}" type="parTrans" cxnId="{1BB4FC4F-161E-493A-898C-3B1F0299D788}">
      <dgm:prSet/>
      <dgm:spPr/>
      <dgm:t>
        <a:bodyPr/>
        <a:lstStyle/>
        <a:p>
          <a:endParaRPr lang="fr-FR"/>
        </a:p>
      </dgm:t>
    </dgm:pt>
    <dgm:pt modelId="{D9078C00-08AE-4F98-95DE-FDE0C75520E4}" type="sibTrans" cxnId="{1BB4FC4F-161E-493A-898C-3B1F0299D788}">
      <dgm:prSet/>
      <dgm:spPr/>
      <dgm:t>
        <a:bodyPr/>
        <a:lstStyle/>
        <a:p>
          <a:endParaRPr lang="fr-FR"/>
        </a:p>
      </dgm:t>
    </dgm:pt>
    <dgm:pt modelId="{4281F914-01C0-4D6F-B513-ED3D50C3EA1B}">
      <dgm:prSet phldrT="[Texte]" phldr="0"/>
      <dgm:spPr/>
      <dgm:t>
        <a:bodyPr/>
        <a:lstStyle/>
        <a:p>
          <a:pPr rtl="0"/>
          <a:r>
            <a:rPr lang="fr-FR" b="1"/>
            <a:t>Établir la séparation des responsabilités</a:t>
          </a:r>
        </a:p>
      </dgm:t>
    </dgm:pt>
    <dgm:pt modelId="{9DD1E0FD-B8A7-4B65-B562-13D36D9A699B}" type="parTrans" cxnId="{19AF8FA7-091B-40D1-A025-B88A19CBDC7E}">
      <dgm:prSet/>
      <dgm:spPr/>
      <dgm:t>
        <a:bodyPr/>
        <a:lstStyle/>
        <a:p>
          <a:endParaRPr lang="fr-FR"/>
        </a:p>
      </dgm:t>
    </dgm:pt>
    <dgm:pt modelId="{47F5D87D-23BC-4657-9A7C-1CF024CBBE89}" type="sibTrans" cxnId="{19AF8FA7-091B-40D1-A025-B88A19CBDC7E}">
      <dgm:prSet/>
      <dgm:spPr/>
      <dgm:t>
        <a:bodyPr/>
        <a:lstStyle/>
        <a:p>
          <a:endParaRPr lang="fr-FR"/>
        </a:p>
      </dgm:t>
    </dgm:pt>
    <dgm:pt modelId="{68B794BF-E953-4EB7-A260-D48ECB1BE635}">
      <dgm:prSet phldrT="[Texte]"/>
      <dgm:spPr/>
      <dgm:t>
        <a:bodyPr/>
        <a:lstStyle/>
        <a:p>
          <a:pPr rtl="0"/>
          <a:r>
            <a:rPr lang="fr-FR" b="1"/>
            <a:t>Intégrer la sécurité dans les pratiques CI/CD</a:t>
          </a:r>
        </a:p>
      </dgm:t>
    </dgm:pt>
    <dgm:pt modelId="{FED66E7A-DD1C-4C50-A8D1-C5480BDD8788}" type="parTrans" cxnId="{8EA360B5-E083-4B61-A3B6-74E6BE069D28}">
      <dgm:prSet/>
      <dgm:spPr/>
      <dgm:t>
        <a:bodyPr/>
        <a:lstStyle/>
        <a:p>
          <a:endParaRPr lang="fr-FR"/>
        </a:p>
      </dgm:t>
    </dgm:pt>
    <dgm:pt modelId="{7E0B229C-B0F1-4602-A4B5-DF14B09BA240}" type="sibTrans" cxnId="{8EA360B5-E083-4B61-A3B6-74E6BE069D28}">
      <dgm:prSet/>
      <dgm:spPr/>
      <dgm:t>
        <a:bodyPr/>
        <a:lstStyle/>
        <a:p>
          <a:endParaRPr lang="fr-FR"/>
        </a:p>
      </dgm:t>
    </dgm:pt>
    <dgm:pt modelId="{939B1198-5DC9-4D0B-8F38-5777096D0AE1}">
      <dgm:prSet phldrT="[Texte]"/>
      <dgm:spPr/>
      <dgm:t>
        <a:bodyPr/>
        <a:lstStyle/>
        <a:p>
          <a:pPr rtl="0"/>
          <a:r>
            <a:rPr lang="fr-FR" b="1"/>
            <a:t>Adopter une approche proactive de la sécurité</a:t>
          </a:r>
        </a:p>
      </dgm:t>
    </dgm:pt>
    <dgm:pt modelId="{EA1FB4EB-4808-4A32-9AB5-D942DA836813}" type="parTrans" cxnId="{1FC63AA5-E842-44FA-A82E-9B416D088D54}">
      <dgm:prSet/>
      <dgm:spPr/>
      <dgm:t>
        <a:bodyPr/>
        <a:lstStyle/>
        <a:p>
          <a:endParaRPr lang="fr-FR"/>
        </a:p>
      </dgm:t>
    </dgm:pt>
    <dgm:pt modelId="{B8365CAA-AAE8-47FA-AC85-01B63A6A9749}" type="sibTrans" cxnId="{1FC63AA5-E842-44FA-A82E-9B416D088D54}">
      <dgm:prSet/>
      <dgm:spPr/>
      <dgm:t>
        <a:bodyPr/>
        <a:lstStyle/>
        <a:p>
          <a:endParaRPr lang="fr-FR"/>
        </a:p>
      </dgm:t>
    </dgm:pt>
    <dgm:pt modelId="{08C4302B-CD83-4245-966B-0E8A0AA00BDF}">
      <dgm:prSet phldrT="[Texte]" phldr="0"/>
      <dgm:spPr/>
      <dgm:t>
        <a:bodyPr/>
        <a:lstStyle/>
        <a:p>
          <a:pPr rtl="0"/>
          <a:r>
            <a:rPr lang="fr-FR" b="1"/>
            <a:t>Automatiser les processus de sécurité</a:t>
          </a:r>
        </a:p>
      </dgm:t>
    </dgm:pt>
    <dgm:pt modelId="{670CDCA7-9BE0-4C87-BF88-AFBEBC17F22A}" type="parTrans" cxnId="{8B51AFFE-A0FC-4F95-9A0A-79400C4EA9EE}">
      <dgm:prSet/>
      <dgm:spPr/>
      <dgm:t>
        <a:bodyPr/>
        <a:lstStyle/>
        <a:p>
          <a:endParaRPr lang="fr-FR"/>
        </a:p>
      </dgm:t>
    </dgm:pt>
    <dgm:pt modelId="{F7117EF2-16B9-4935-B844-44F80656A4E9}" type="sibTrans" cxnId="{8B51AFFE-A0FC-4F95-9A0A-79400C4EA9EE}">
      <dgm:prSet/>
      <dgm:spPr/>
      <dgm:t>
        <a:bodyPr/>
        <a:lstStyle/>
        <a:p>
          <a:endParaRPr lang="fr-FR"/>
        </a:p>
      </dgm:t>
    </dgm:pt>
    <dgm:pt modelId="{7A1F611F-6DB4-4DBC-AF11-F2ED462ADE65}" type="pres">
      <dgm:prSet presAssocID="{AB300410-7911-47BF-952D-334FCE0B7A4C}" presName="cycle" presStyleCnt="0">
        <dgm:presLayoutVars>
          <dgm:dir/>
          <dgm:resizeHandles val="exact"/>
        </dgm:presLayoutVars>
      </dgm:prSet>
      <dgm:spPr/>
    </dgm:pt>
    <dgm:pt modelId="{375DD544-9D1E-47D2-BA5B-9F9A6CF53FF9}" type="pres">
      <dgm:prSet presAssocID="{BC786C46-8969-4289-BD85-CFC4DC00F3C5}" presName="node" presStyleLbl="node1" presStyleIdx="0" presStyleCnt="5">
        <dgm:presLayoutVars>
          <dgm:bulletEnabled val="1"/>
        </dgm:presLayoutVars>
      </dgm:prSet>
      <dgm:spPr/>
    </dgm:pt>
    <dgm:pt modelId="{F44A4DA5-330D-406F-83CF-A39861B288B9}" type="pres">
      <dgm:prSet presAssocID="{BC786C46-8969-4289-BD85-CFC4DC00F3C5}" presName="spNode" presStyleCnt="0"/>
      <dgm:spPr/>
    </dgm:pt>
    <dgm:pt modelId="{F234491E-1099-4C80-A58F-932E83306919}" type="pres">
      <dgm:prSet presAssocID="{D9078C00-08AE-4F98-95DE-FDE0C75520E4}" presName="sibTrans" presStyleLbl="sibTrans1D1" presStyleIdx="0" presStyleCnt="5"/>
      <dgm:spPr/>
    </dgm:pt>
    <dgm:pt modelId="{BD77E40E-1B80-4E60-90C7-3795648D5823}" type="pres">
      <dgm:prSet presAssocID="{4281F914-01C0-4D6F-B513-ED3D50C3EA1B}" presName="node" presStyleLbl="node1" presStyleIdx="1" presStyleCnt="5">
        <dgm:presLayoutVars>
          <dgm:bulletEnabled val="1"/>
        </dgm:presLayoutVars>
      </dgm:prSet>
      <dgm:spPr/>
    </dgm:pt>
    <dgm:pt modelId="{EE08084C-AC4D-429C-8FA1-886F2733ED76}" type="pres">
      <dgm:prSet presAssocID="{4281F914-01C0-4D6F-B513-ED3D50C3EA1B}" presName="spNode" presStyleCnt="0"/>
      <dgm:spPr/>
    </dgm:pt>
    <dgm:pt modelId="{87A2C4A0-AF72-42D2-BA82-2FB3656E61BC}" type="pres">
      <dgm:prSet presAssocID="{47F5D87D-23BC-4657-9A7C-1CF024CBBE89}" presName="sibTrans" presStyleLbl="sibTrans1D1" presStyleIdx="1" presStyleCnt="5"/>
      <dgm:spPr/>
    </dgm:pt>
    <dgm:pt modelId="{CE7CDC61-4637-47A5-BF54-D657A6597475}" type="pres">
      <dgm:prSet presAssocID="{68B794BF-E953-4EB7-A260-D48ECB1BE635}" presName="node" presStyleLbl="node1" presStyleIdx="2" presStyleCnt="5">
        <dgm:presLayoutVars>
          <dgm:bulletEnabled val="1"/>
        </dgm:presLayoutVars>
      </dgm:prSet>
      <dgm:spPr/>
    </dgm:pt>
    <dgm:pt modelId="{B7CEC833-BFEB-4297-9CF3-7FF7250099FA}" type="pres">
      <dgm:prSet presAssocID="{68B794BF-E953-4EB7-A260-D48ECB1BE635}" presName="spNode" presStyleCnt="0"/>
      <dgm:spPr/>
    </dgm:pt>
    <dgm:pt modelId="{E1A6D4EB-80FA-4F69-87F5-F09629EDDE27}" type="pres">
      <dgm:prSet presAssocID="{7E0B229C-B0F1-4602-A4B5-DF14B09BA240}" presName="sibTrans" presStyleLbl="sibTrans1D1" presStyleIdx="2" presStyleCnt="5"/>
      <dgm:spPr/>
    </dgm:pt>
    <dgm:pt modelId="{A7D98EFB-9D8C-4963-9F06-9F671BDDACA8}" type="pres">
      <dgm:prSet presAssocID="{939B1198-5DC9-4D0B-8F38-5777096D0AE1}" presName="node" presStyleLbl="node1" presStyleIdx="3" presStyleCnt="5">
        <dgm:presLayoutVars>
          <dgm:bulletEnabled val="1"/>
        </dgm:presLayoutVars>
      </dgm:prSet>
      <dgm:spPr/>
    </dgm:pt>
    <dgm:pt modelId="{C1B8077B-82D1-4EDC-B55A-F254FF972D49}" type="pres">
      <dgm:prSet presAssocID="{939B1198-5DC9-4D0B-8F38-5777096D0AE1}" presName="spNode" presStyleCnt="0"/>
      <dgm:spPr/>
    </dgm:pt>
    <dgm:pt modelId="{5A1061F9-55A2-4E0D-8FDD-D0CFF15E035D}" type="pres">
      <dgm:prSet presAssocID="{B8365CAA-AAE8-47FA-AC85-01B63A6A9749}" presName="sibTrans" presStyleLbl="sibTrans1D1" presStyleIdx="3" presStyleCnt="5"/>
      <dgm:spPr/>
    </dgm:pt>
    <dgm:pt modelId="{BFC18892-936E-4088-946C-B914BFAE8F00}" type="pres">
      <dgm:prSet presAssocID="{08C4302B-CD83-4245-966B-0E8A0AA00BDF}" presName="node" presStyleLbl="node1" presStyleIdx="4" presStyleCnt="5">
        <dgm:presLayoutVars>
          <dgm:bulletEnabled val="1"/>
        </dgm:presLayoutVars>
      </dgm:prSet>
      <dgm:spPr/>
    </dgm:pt>
    <dgm:pt modelId="{D0CE63DC-4FC6-4B98-AD4A-2C0D2BBDD51D}" type="pres">
      <dgm:prSet presAssocID="{08C4302B-CD83-4245-966B-0E8A0AA00BDF}" presName="spNode" presStyleCnt="0"/>
      <dgm:spPr/>
    </dgm:pt>
    <dgm:pt modelId="{DDC05546-8F92-457A-9354-26BE8BEFA8C5}" type="pres">
      <dgm:prSet presAssocID="{F7117EF2-16B9-4935-B844-44F80656A4E9}" presName="sibTrans" presStyleLbl="sibTrans1D1" presStyleIdx="4" presStyleCnt="5"/>
      <dgm:spPr/>
    </dgm:pt>
  </dgm:ptLst>
  <dgm:cxnLst>
    <dgm:cxn modelId="{0AE08903-7D34-40EC-944B-4D43EABD7E3C}" type="presOf" srcId="{68B794BF-E953-4EB7-A260-D48ECB1BE635}" destId="{CE7CDC61-4637-47A5-BF54-D657A6597475}" srcOrd="0" destOrd="0" presId="urn:microsoft.com/office/officeart/2005/8/layout/cycle5"/>
    <dgm:cxn modelId="{632CD616-D9E9-459F-B539-D6B4F346C8D0}" type="presOf" srcId="{B8365CAA-AAE8-47FA-AC85-01B63A6A9749}" destId="{5A1061F9-55A2-4E0D-8FDD-D0CFF15E035D}" srcOrd="0" destOrd="0" presId="urn:microsoft.com/office/officeart/2005/8/layout/cycle5"/>
    <dgm:cxn modelId="{70973117-8712-4928-8954-A78E0BE40994}" type="presOf" srcId="{08C4302B-CD83-4245-966B-0E8A0AA00BDF}" destId="{BFC18892-936E-4088-946C-B914BFAE8F00}" srcOrd="0" destOrd="0" presId="urn:microsoft.com/office/officeart/2005/8/layout/cycle5"/>
    <dgm:cxn modelId="{A94D1720-18F0-45EE-84FD-2A1F244045BD}" type="presOf" srcId="{939B1198-5DC9-4D0B-8F38-5777096D0AE1}" destId="{A7D98EFB-9D8C-4963-9F06-9F671BDDACA8}" srcOrd="0" destOrd="0" presId="urn:microsoft.com/office/officeart/2005/8/layout/cycle5"/>
    <dgm:cxn modelId="{E8B98E3B-EA50-4C18-940B-C12A9D5D1576}" type="presOf" srcId="{AB300410-7911-47BF-952D-334FCE0B7A4C}" destId="{7A1F611F-6DB4-4DBC-AF11-F2ED462ADE65}" srcOrd="0" destOrd="0" presId="urn:microsoft.com/office/officeart/2005/8/layout/cycle5"/>
    <dgm:cxn modelId="{97834947-C66E-42F7-A6F6-4E6D2F5FAA00}" type="presOf" srcId="{47F5D87D-23BC-4657-9A7C-1CF024CBBE89}" destId="{87A2C4A0-AF72-42D2-BA82-2FB3656E61BC}" srcOrd="0" destOrd="0" presId="urn:microsoft.com/office/officeart/2005/8/layout/cycle5"/>
    <dgm:cxn modelId="{1BB4FC4F-161E-493A-898C-3B1F0299D788}" srcId="{AB300410-7911-47BF-952D-334FCE0B7A4C}" destId="{BC786C46-8969-4289-BD85-CFC4DC00F3C5}" srcOrd="0" destOrd="0" parTransId="{96681A99-9DA0-4CB3-A887-E85276AD30A1}" sibTransId="{D9078C00-08AE-4F98-95DE-FDE0C75520E4}"/>
    <dgm:cxn modelId="{3CE7728C-2E3B-4658-8785-95801BA5080F}" type="presOf" srcId="{D9078C00-08AE-4F98-95DE-FDE0C75520E4}" destId="{F234491E-1099-4C80-A58F-932E83306919}" srcOrd="0" destOrd="0" presId="urn:microsoft.com/office/officeart/2005/8/layout/cycle5"/>
    <dgm:cxn modelId="{9A693794-4703-43C1-A201-53DF67F35760}" type="presOf" srcId="{F7117EF2-16B9-4935-B844-44F80656A4E9}" destId="{DDC05546-8F92-457A-9354-26BE8BEFA8C5}" srcOrd="0" destOrd="0" presId="urn:microsoft.com/office/officeart/2005/8/layout/cycle5"/>
    <dgm:cxn modelId="{69D3F195-B355-4290-88D9-EE9D2D6781E7}" type="presOf" srcId="{7E0B229C-B0F1-4602-A4B5-DF14B09BA240}" destId="{E1A6D4EB-80FA-4F69-87F5-F09629EDDE27}" srcOrd="0" destOrd="0" presId="urn:microsoft.com/office/officeart/2005/8/layout/cycle5"/>
    <dgm:cxn modelId="{1FC63AA5-E842-44FA-A82E-9B416D088D54}" srcId="{AB300410-7911-47BF-952D-334FCE0B7A4C}" destId="{939B1198-5DC9-4D0B-8F38-5777096D0AE1}" srcOrd="3" destOrd="0" parTransId="{EA1FB4EB-4808-4A32-9AB5-D942DA836813}" sibTransId="{B8365CAA-AAE8-47FA-AC85-01B63A6A9749}"/>
    <dgm:cxn modelId="{19AF8FA7-091B-40D1-A025-B88A19CBDC7E}" srcId="{AB300410-7911-47BF-952D-334FCE0B7A4C}" destId="{4281F914-01C0-4D6F-B513-ED3D50C3EA1B}" srcOrd="1" destOrd="0" parTransId="{9DD1E0FD-B8A7-4B65-B562-13D36D9A699B}" sibTransId="{47F5D87D-23BC-4657-9A7C-1CF024CBBE89}"/>
    <dgm:cxn modelId="{8EA360B5-E083-4B61-A3B6-74E6BE069D28}" srcId="{AB300410-7911-47BF-952D-334FCE0B7A4C}" destId="{68B794BF-E953-4EB7-A260-D48ECB1BE635}" srcOrd="2" destOrd="0" parTransId="{FED66E7A-DD1C-4C50-A8D1-C5480BDD8788}" sibTransId="{7E0B229C-B0F1-4602-A4B5-DF14B09BA240}"/>
    <dgm:cxn modelId="{368DC6C0-FB40-446A-8AA0-BBA608D4103A}" type="presOf" srcId="{4281F914-01C0-4D6F-B513-ED3D50C3EA1B}" destId="{BD77E40E-1B80-4E60-90C7-3795648D5823}" srcOrd="0" destOrd="0" presId="urn:microsoft.com/office/officeart/2005/8/layout/cycle5"/>
    <dgm:cxn modelId="{2AC0A5CE-85F5-45D8-8741-C63B54D06625}" type="presOf" srcId="{BC786C46-8969-4289-BD85-CFC4DC00F3C5}" destId="{375DD544-9D1E-47D2-BA5B-9F9A6CF53FF9}" srcOrd="0" destOrd="0" presId="urn:microsoft.com/office/officeart/2005/8/layout/cycle5"/>
    <dgm:cxn modelId="{8B51AFFE-A0FC-4F95-9A0A-79400C4EA9EE}" srcId="{AB300410-7911-47BF-952D-334FCE0B7A4C}" destId="{08C4302B-CD83-4245-966B-0E8A0AA00BDF}" srcOrd="4" destOrd="0" parTransId="{670CDCA7-9BE0-4C87-BF88-AFBEBC17F22A}" sibTransId="{F7117EF2-16B9-4935-B844-44F80656A4E9}"/>
    <dgm:cxn modelId="{C9F6396C-0C24-45AF-800C-0B4A539AE6F5}" type="presParOf" srcId="{7A1F611F-6DB4-4DBC-AF11-F2ED462ADE65}" destId="{375DD544-9D1E-47D2-BA5B-9F9A6CF53FF9}" srcOrd="0" destOrd="0" presId="urn:microsoft.com/office/officeart/2005/8/layout/cycle5"/>
    <dgm:cxn modelId="{4E5FD80B-77FC-4DE7-AC40-03E1126D01B1}" type="presParOf" srcId="{7A1F611F-6DB4-4DBC-AF11-F2ED462ADE65}" destId="{F44A4DA5-330D-406F-83CF-A39861B288B9}" srcOrd="1" destOrd="0" presId="urn:microsoft.com/office/officeart/2005/8/layout/cycle5"/>
    <dgm:cxn modelId="{03932462-8A4A-4407-A52A-5C6CB696E5F9}" type="presParOf" srcId="{7A1F611F-6DB4-4DBC-AF11-F2ED462ADE65}" destId="{F234491E-1099-4C80-A58F-932E83306919}" srcOrd="2" destOrd="0" presId="urn:microsoft.com/office/officeart/2005/8/layout/cycle5"/>
    <dgm:cxn modelId="{D925DF2A-6EE8-46C6-9E7F-1A312D3439BB}" type="presParOf" srcId="{7A1F611F-6DB4-4DBC-AF11-F2ED462ADE65}" destId="{BD77E40E-1B80-4E60-90C7-3795648D5823}" srcOrd="3" destOrd="0" presId="urn:microsoft.com/office/officeart/2005/8/layout/cycle5"/>
    <dgm:cxn modelId="{79B1EE5B-6AE7-4BA7-A211-37E75DBF95C3}" type="presParOf" srcId="{7A1F611F-6DB4-4DBC-AF11-F2ED462ADE65}" destId="{EE08084C-AC4D-429C-8FA1-886F2733ED76}" srcOrd="4" destOrd="0" presId="urn:microsoft.com/office/officeart/2005/8/layout/cycle5"/>
    <dgm:cxn modelId="{A7F5BF46-41B5-46C8-A5BA-B59F5A3240FF}" type="presParOf" srcId="{7A1F611F-6DB4-4DBC-AF11-F2ED462ADE65}" destId="{87A2C4A0-AF72-42D2-BA82-2FB3656E61BC}" srcOrd="5" destOrd="0" presId="urn:microsoft.com/office/officeart/2005/8/layout/cycle5"/>
    <dgm:cxn modelId="{81FA2DB6-9F63-46B2-A1DD-06EA886FA72A}" type="presParOf" srcId="{7A1F611F-6DB4-4DBC-AF11-F2ED462ADE65}" destId="{CE7CDC61-4637-47A5-BF54-D657A6597475}" srcOrd="6" destOrd="0" presId="urn:microsoft.com/office/officeart/2005/8/layout/cycle5"/>
    <dgm:cxn modelId="{32E489DA-B194-4FC0-90F5-6F3D8EF714AF}" type="presParOf" srcId="{7A1F611F-6DB4-4DBC-AF11-F2ED462ADE65}" destId="{B7CEC833-BFEB-4297-9CF3-7FF7250099FA}" srcOrd="7" destOrd="0" presId="urn:microsoft.com/office/officeart/2005/8/layout/cycle5"/>
    <dgm:cxn modelId="{5C327DC6-560A-4870-99F7-854FE924EA1B}" type="presParOf" srcId="{7A1F611F-6DB4-4DBC-AF11-F2ED462ADE65}" destId="{E1A6D4EB-80FA-4F69-87F5-F09629EDDE27}" srcOrd="8" destOrd="0" presId="urn:microsoft.com/office/officeart/2005/8/layout/cycle5"/>
    <dgm:cxn modelId="{CCB3F3A5-B287-483D-BEA0-606B02684477}" type="presParOf" srcId="{7A1F611F-6DB4-4DBC-AF11-F2ED462ADE65}" destId="{A7D98EFB-9D8C-4963-9F06-9F671BDDACA8}" srcOrd="9" destOrd="0" presId="urn:microsoft.com/office/officeart/2005/8/layout/cycle5"/>
    <dgm:cxn modelId="{0BBDA6CC-9888-42CC-AC16-0387483CD023}" type="presParOf" srcId="{7A1F611F-6DB4-4DBC-AF11-F2ED462ADE65}" destId="{C1B8077B-82D1-4EDC-B55A-F254FF972D49}" srcOrd="10" destOrd="0" presId="urn:microsoft.com/office/officeart/2005/8/layout/cycle5"/>
    <dgm:cxn modelId="{4FD8F580-8D08-4E0B-AB31-6CECA069C4D4}" type="presParOf" srcId="{7A1F611F-6DB4-4DBC-AF11-F2ED462ADE65}" destId="{5A1061F9-55A2-4E0D-8FDD-D0CFF15E035D}" srcOrd="11" destOrd="0" presId="urn:microsoft.com/office/officeart/2005/8/layout/cycle5"/>
    <dgm:cxn modelId="{52ACF312-9908-49DB-B75E-50AFDAF69C47}" type="presParOf" srcId="{7A1F611F-6DB4-4DBC-AF11-F2ED462ADE65}" destId="{BFC18892-936E-4088-946C-B914BFAE8F00}" srcOrd="12" destOrd="0" presId="urn:microsoft.com/office/officeart/2005/8/layout/cycle5"/>
    <dgm:cxn modelId="{5EE68D75-C3FF-4356-A315-B0878481C848}" type="presParOf" srcId="{7A1F611F-6DB4-4DBC-AF11-F2ED462ADE65}" destId="{D0CE63DC-4FC6-4B98-AD4A-2C0D2BBDD51D}" srcOrd="13" destOrd="0" presId="urn:microsoft.com/office/officeart/2005/8/layout/cycle5"/>
    <dgm:cxn modelId="{193EFF0E-69CD-45ED-845D-4FD75BA1A3C2}" type="presParOf" srcId="{7A1F611F-6DB4-4DBC-AF11-F2ED462ADE65}" destId="{DDC05546-8F92-457A-9354-26BE8BEFA8C5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54919-6FBC-4DD9-8EBC-E1065D599D1C}">
      <dsp:nvSpPr>
        <dsp:cNvPr id="0" name=""/>
        <dsp:cNvSpPr/>
      </dsp:nvSpPr>
      <dsp:spPr>
        <a:xfrm>
          <a:off x="134743" y="17130"/>
          <a:ext cx="1816455" cy="96679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C7F1A-2161-4F12-BE39-3F4771ABE933}">
      <dsp:nvSpPr>
        <dsp:cNvPr id="0" name=""/>
        <dsp:cNvSpPr/>
      </dsp:nvSpPr>
      <dsp:spPr>
        <a:xfrm>
          <a:off x="2240" y="295178"/>
          <a:ext cx="671412" cy="3935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Construire</a:t>
          </a:r>
        </a:p>
      </dsp:txBody>
      <dsp:txXfrm>
        <a:off x="21453" y="314391"/>
        <a:ext cx="632986" cy="355145"/>
      </dsp:txXfrm>
    </dsp:sp>
    <dsp:sp modelId="{B3851416-594A-4ACD-8B45-DAFE6CE0E3A7}">
      <dsp:nvSpPr>
        <dsp:cNvPr id="0" name=""/>
        <dsp:cNvSpPr/>
      </dsp:nvSpPr>
      <dsp:spPr>
        <a:xfrm>
          <a:off x="707265" y="295178"/>
          <a:ext cx="671412" cy="39357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Tester</a:t>
          </a:r>
        </a:p>
      </dsp:txBody>
      <dsp:txXfrm>
        <a:off x="726478" y="314391"/>
        <a:ext cx="632986" cy="355145"/>
      </dsp:txXfrm>
    </dsp:sp>
    <dsp:sp modelId="{6AF54832-A37F-4EE5-95F6-8E0E279B08E4}">
      <dsp:nvSpPr>
        <dsp:cNvPr id="0" name=""/>
        <dsp:cNvSpPr/>
      </dsp:nvSpPr>
      <dsp:spPr>
        <a:xfrm>
          <a:off x="1412289" y="295178"/>
          <a:ext cx="671412" cy="39357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Intégrer</a:t>
          </a:r>
        </a:p>
      </dsp:txBody>
      <dsp:txXfrm>
        <a:off x="1431502" y="314391"/>
        <a:ext cx="632986" cy="355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9DD3B-6739-4819-84B0-816F09282058}">
      <dsp:nvSpPr>
        <dsp:cNvPr id="0" name=""/>
        <dsp:cNvSpPr/>
      </dsp:nvSpPr>
      <dsp:spPr>
        <a:xfrm>
          <a:off x="0" y="26990"/>
          <a:ext cx="2085944" cy="1224000"/>
        </a:xfrm>
        <a:prstGeom prst="rightArrow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B58B2-0725-4FD4-B377-F5A53495A858}">
      <dsp:nvSpPr>
        <dsp:cNvPr id="0" name=""/>
        <dsp:cNvSpPr/>
      </dsp:nvSpPr>
      <dsp:spPr>
        <a:xfrm>
          <a:off x="84669" y="336723"/>
          <a:ext cx="1709088" cy="6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bg1"/>
              </a:solidFill>
            </a:rPr>
            <a:t>Livrer automatiquement dans un dépôt</a:t>
          </a:r>
        </a:p>
      </dsp:txBody>
      <dsp:txXfrm>
        <a:off x="84669" y="336723"/>
        <a:ext cx="1709088" cy="61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9DD3B-6739-4819-84B0-816F09282058}">
      <dsp:nvSpPr>
        <dsp:cNvPr id="0" name=""/>
        <dsp:cNvSpPr/>
      </dsp:nvSpPr>
      <dsp:spPr>
        <a:xfrm>
          <a:off x="0" y="0"/>
          <a:ext cx="2085945" cy="1296000"/>
        </a:xfrm>
        <a:prstGeom prst="rightArrow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B58B2-0725-4FD4-B377-F5A53495A858}">
      <dsp:nvSpPr>
        <dsp:cNvPr id="0" name=""/>
        <dsp:cNvSpPr/>
      </dsp:nvSpPr>
      <dsp:spPr>
        <a:xfrm>
          <a:off x="84669" y="339352"/>
          <a:ext cx="1709089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bg1"/>
              </a:solidFill>
            </a:rPr>
            <a:t>Déployer automatiquement en production</a:t>
          </a:r>
        </a:p>
      </dsp:txBody>
      <dsp:txXfrm>
        <a:off x="84669" y="339352"/>
        <a:ext cx="1709089" cy="648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5C884-9EFD-4E69-B5BB-DFDB931E31F3}">
      <dsp:nvSpPr>
        <dsp:cNvPr id="0" name=""/>
        <dsp:cNvSpPr/>
      </dsp:nvSpPr>
      <dsp:spPr>
        <a:xfrm rot="4396374">
          <a:off x="2034909" y="865531"/>
          <a:ext cx="3754813" cy="2618514"/>
        </a:xfrm>
        <a:prstGeom prst="swooshArrow">
          <a:avLst>
            <a:gd name="adj1" fmla="val 16310"/>
            <a:gd name="adj2" fmla="val 313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214A8-1CAC-4337-A89D-911A2842A0E3}">
      <dsp:nvSpPr>
        <dsp:cNvPr id="0" name=""/>
        <dsp:cNvSpPr/>
      </dsp:nvSpPr>
      <dsp:spPr>
        <a:xfrm>
          <a:off x="3314684" y="1123930"/>
          <a:ext cx="94820" cy="9482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2D916-D682-4254-8476-22FD46C48ECD}">
      <dsp:nvSpPr>
        <dsp:cNvPr id="0" name=""/>
        <dsp:cNvSpPr/>
      </dsp:nvSpPr>
      <dsp:spPr>
        <a:xfrm>
          <a:off x="3850073" y="1534966"/>
          <a:ext cx="94820" cy="9482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CD0B9-8385-424F-A184-3332E3C8D4CF}">
      <dsp:nvSpPr>
        <dsp:cNvPr id="0" name=""/>
        <dsp:cNvSpPr/>
      </dsp:nvSpPr>
      <dsp:spPr>
        <a:xfrm>
          <a:off x="4331397" y="2016029"/>
          <a:ext cx="94820" cy="9482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EFF0D-029D-452E-8A0D-A2E7DC477CB8}">
      <dsp:nvSpPr>
        <dsp:cNvPr id="0" name=""/>
        <dsp:cNvSpPr/>
      </dsp:nvSpPr>
      <dsp:spPr>
        <a:xfrm>
          <a:off x="1783197" y="0"/>
          <a:ext cx="1770278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Qualité renforcée</a:t>
          </a:r>
        </a:p>
      </dsp:txBody>
      <dsp:txXfrm>
        <a:off x="1783197" y="0"/>
        <a:ext cx="1770278" cy="695932"/>
      </dsp:txXfrm>
    </dsp:sp>
    <dsp:sp modelId="{E642DB47-2D35-466A-B7F9-E227C1524587}">
      <dsp:nvSpPr>
        <dsp:cNvPr id="0" name=""/>
        <dsp:cNvSpPr/>
      </dsp:nvSpPr>
      <dsp:spPr>
        <a:xfrm>
          <a:off x="3936238" y="823375"/>
          <a:ext cx="2631494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Time to </a:t>
          </a:r>
          <a:r>
            <a:rPr lang="fr-FR" sz="1500" kern="1200" err="1">
              <a:solidFill>
                <a:schemeClr val="bg1"/>
              </a:solidFill>
            </a:rPr>
            <a:t>market</a:t>
          </a:r>
          <a:r>
            <a:rPr lang="fr-FR" sz="1500" kern="1200">
              <a:solidFill>
                <a:schemeClr val="bg1"/>
              </a:solidFill>
            </a:rPr>
            <a:t> rapide</a:t>
          </a:r>
        </a:p>
      </dsp:txBody>
      <dsp:txXfrm>
        <a:off x="3936238" y="823375"/>
        <a:ext cx="2631494" cy="695932"/>
      </dsp:txXfrm>
    </dsp:sp>
    <dsp:sp modelId="{522D625F-DB83-469F-8C70-7AF7E48ECA01}">
      <dsp:nvSpPr>
        <dsp:cNvPr id="0" name=""/>
        <dsp:cNvSpPr/>
      </dsp:nvSpPr>
      <dsp:spPr>
        <a:xfrm>
          <a:off x="1783197" y="1234410"/>
          <a:ext cx="1770278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Intégration facilitée au sein de projet</a:t>
          </a:r>
        </a:p>
      </dsp:txBody>
      <dsp:txXfrm>
        <a:off x="1783197" y="1234410"/>
        <a:ext cx="1770278" cy="695932"/>
      </dsp:txXfrm>
    </dsp:sp>
    <dsp:sp modelId="{589CAE9D-FC0C-4F91-9E6C-97F6312A27FD}">
      <dsp:nvSpPr>
        <dsp:cNvPr id="0" name=""/>
        <dsp:cNvSpPr/>
      </dsp:nvSpPr>
      <dsp:spPr>
        <a:xfrm>
          <a:off x="4679712" y="2545373"/>
          <a:ext cx="94820" cy="9482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61C7D-57E6-4044-9C59-84B3A7B3DB82}">
      <dsp:nvSpPr>
        <dsp:cNvPr id="0" name=""/>
        <dsp:cNvSpPr/>
      </dsp:nvSpPr>
      <dsp:spPr>
        <a:xfrm>
          <a:off x="4797455" y="1715473"/>
          <a:ext cx="1770278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Outils open source</a:t>
          </a:r>
        </a:p>
      </dsp:txBody>
      <dsp:txXfrm>
        <a:off x="4797455" y="1715473"/>
        <a:ext cx="1770278" cy="695932"/>
      </dsp:txXfrm>
    </dsp:sp>
    <dsp:sp modelId="{67FF5ED2-FF0B-467A-A8C3-9E909D28DFE7}">
      <dsp:nvSpPr>
        <dsp:cNvPr id="0" name=""/>
        <dsp:cNvSpPr/>
      </dsp:nvSpPr>
      <dsp:spPr>
        <a:xfrm>
          <a:off x="1783197" y="2244817"/>
          <a:ext cx="2631494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Collaboration accrue</a:t>
          </a:r>
        </a:p>
      </dsp:txBody>
      <dsp:txXfrm>
        <a:off x="1783197" y="2244817"/>
        <a:ext cx="2631494" cy="695932"/>
      </dsp:txXfrm>
    </dsp:sp>
    <dsp:sp modelId="{770E3956-7E96-4FDA-AFCC-0D308E70F240}">
      <dsp:nvSpPr>
        <dsp:cNvPr id="0" name=""/>
        <dsp:cNvSpPr/>
      </dsp:nvSpPr>
      <dsp:spPr>
        <a:xfrm>
          <a:off x="4175465" y="3653645"/>
          <a:ext cx="2392267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Gain de temps, coûts réduits, collaboration renforcée</a:t>
          </a:r>
        </a:p>
      </dsp:txBody>
      <dsp:txXfrm>
        <a:off x="4175465" y="3653645"/>
        <a:ext cx="2392267" cy="6959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AE7EB-D1F8-4C8C-8F3B-B3E101C27C63}">
      <dsp:nvSpPr>
        <dsp:cNvPr id="0" name=""/>
        <dsp:cNvSpPr/>
      </dsp:nvSpPr>
      <dsp:spPr>
        <a:xfrm rot="5400000">
          <a:off x="-235106" y="235893"/>
          <a:ext cx="1567375" cy="10971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b="0" i="0" kern="1200">
            <a:latin typeface="Calibri Light" panose="020F0302020204030204"/>
          </a:endParaRPr>
        </a:p>
      </dsp:txBody>
      <dsp:txXfrm rot="-5400000">
        <a:off x="1" y="549367"/>
        <a:ext cx="1097162" cy="470213"/>
      </dsp:txXfrm>
    </dsp:sp>
    <dsp:sp modelId="{F85D52B4-1138-4305-BA63-0593C13AADEC}">
      <dsp:nvSpPr>
        <dsp:cNvPr id="0" name=""/>
        <dsp:cNvSpPr/>
      </dsp:nvSpPr>
      <dsp:spPr>
        <a:xfrm rot="5400000">
          <a:off x="2975511" y="-1877561"/>
          <a:ext cx="1018794" cy="47754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i="1" kern="1200"/>
            <a:t>Les identifiants à privilèges utilisés en DevOps sont ciblés par les attaquants</a:t>
          </a:r>
          <a:endParaRPr lang="fr-FR" sz="2100" kern="1200"/>
        </a:p>
      </dsp:txBody>
      <dsp:txXfrm rot="-5400000">
        <a:off x="1097163" y="50520"/>
        <a:ext cx="4725759" cy="919328"/>
      </dsp:txXfrm>
    </dsp:sp>
    <dsp:sp modelId="{88C84678-E110-43F3-854F-DDD713173E3A}">
      <dsp:nvSpPr>
        <dsp:cNvPr id="0" name=""/>
        <dsp:cNvSpPr/>
      </dsp:nvSpPr>
      <dsp:spPr>
        <a:xfrm rot="5400000">
          <a:off x="-235106" y="1608666"/>
          <a:ext cx="1567375" cy="10971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b="0" i="0" kern="1200">
            <a:latin typeface="Calibri Light" panose="020F0302020204030204"/>
          </a:endParaRPr>
        </a:p>
      </dsp:txBody>
      <dsp:txXfrm rot="-5400000">
        <a:off x="1" y="1922140"/>
        <a:ext cx="1097162" cy="470213"/>
      </dsp:txXfrm>
    </dsp:sp>
    <dsp:sp modelId="{F1863EA2-1A21-4521-B8F7-59FBFCD23F9F}">
      <dsp:nvSpPr>
        <dsp:cNvPr id="0" name=""/>
        <dsp:cNvSpPr/>
      </dsp:nvSpPr>
      <dsp:spPr>
        <a:xfrm rot="5400000">
          <a:off x="2975511" y="-504788"/>
          <a:ext cx="1018794" cy="47754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i="1" kern="1200"/>
            <a:t>Les développeurs se concentrent sur la rapidité, et non sur la sécurité</a:t>
          </a:r>
          <a:endParaRPr lang="fr-FR" sz="2100" kern="1200"/>
        </a:p>
      </dsp:txBody>
      <dsp:txXfrm rot="-5400000">
        <a:off x="1097163" y="1423293"/>
        <a:ext cx="4725759" cy="919328"/>
      </dsp:txXfrm>
    </dsp:sp>
    <dsp:sp modelId="{F2C56360-E26B-4F4E-96D9-05C2C659B3EA}">
      <dsp:nvSpPr>
        <dsp:cNvPr id="0" name=""/>
        <dsp:cNvSpPr/>
      </dsp:nvSpPr>
      <dsp:spPr>
        <a:xfrm rot="5400000">
          <a:off x="-235106" y="2981439"/>
          <a:ext cx="1567375" cy="10971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b="0" i="0" kern="1200">
            <a:latin typeface="Calibri Light" panose="020F0302020204030204"/>
          </a:endParaRPr>
        </a:p>
      </dsp:txBody>
      <dsp:txXfrm rot="-5400000">
        <a:off x="1" y="3294913"/>
        <a:ext cx="1097162" cy="470213"/>
      </dsp:txXfrm>
    </dsp:sp>
    <dsp:sp modelId="{557C5144-419D-43C5-9871-CAA1DC49D443}">
      <dsp:nvSpPr>
        <dsp:cNvPr id="0" name=""/>
        <dsp:cNvSpPr/>
      </dsp:nvSpPr>
      <dsp:spPr>
        <a:xfrm rot="5400000">
          <a:off x="2975511" y="867984"/>
          <a:ext cx="1018794" cy="47754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i="1" kern="1200"/>
            <a:t>La gestion des secrets centrée sur les outils crée des brèches de sécurité</a:t>
          </a:r>
          <a:endParaRPr lang="fr-FR" sz="2100" kern="1200"/>
        </a:p>
      </dsp:txBody>
      <dsp:txXfrm rot="-5400000">
        <a:off x="1097163" y="2796066"/>
        <a:ext cx="4725759" cy="9193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DD544-9D1E-47D2-BA5B-9F9A6CF53FF9}">
      <dsp:nvSpPr>
        <dsp:cNvPr id="0" name=""/>
        <dsp:cNvSpPr/>
      </dsp:nvSpPr>
      <dsp:spPr>
        <a:xfrm>
          <a:off x="3555294" y="3365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Instancier la politique de sécurité en tant que code</a:t>
          </a:r>
        </a:p>
      </dsp:txBody>
      <dsp:txXfrm>
        <a:off x="3610227" y="58298"/>
        <a:ext cx="1621370" cy="1015437"/>
      </dsp:txXfrm>
    </dsp:sp>
    <dsp:sp modelId="{F234491E-1099-4C80-A58F-932E83306919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3345757" y="286104"/>
              </a:moveTo>
              <a:arcTo wR="2248216" hR="2248216" stAng="17953273" swAng="12117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77E40E-1B80-4E60-90C7-3795648D5823}">
      <dsp:nvSpPr>
        <dsp:cNvPr id="0" name=""/>
        <dsp:cNvSpPr/>
      </dsp:nvSpPr>
      <dsp:spPr>
        <a:xfrm>
          <a:off x="5693476" y="1556844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Établir la séparation des responsabilités</a:t>
          </a:r>
        </a:p>
      </dsp:txBody>
      <dsp:txXfrm>
        <a:off x="5748409" y="1611777"/>
        <a:ext cx="1621370" cy="1015437"/>
      </dsp:txXfrm>
    </dsp:sp>
    <dsp:sp modelId="{87A2C4A0-AF72-42D2-BA82-2FB3656E61BC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4491044" y="2403790"/>
              </a:moveTo>
              <a:arcTo wR="2248216" hR="2248216" stAng="21838077" swAng="13599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CDC61-4637-47A5-BF54-D657A6597475}">
      <dsp:nvSpPr>
        <dsp:cNvPr id="0" name=""/>
        <dsp:cNvSpPr/>
      </dsp:nvSpPr>
      <dsp:spPr>
        <a:xfrm>
          <a:off x="4876763" y="4070427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Intégrer la sécurité dans les pratiques CI/CD</a:t>
          </a:r>
        </a:p>
      </dsp:txBody>
      <dsp:txXfrm>
        <a:off x="4931696" y="4125360"/>
        <a:ext cx="1621370" cy="1015437"/>
      </dsp:txXfrm>
    </dsp:sp>
    <dsp:sp modelId="{E1A6D4EB-80FA-4F69-87F5-F09629EDDE27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2524211" y="4479428"/>
              </a:moveTo>
              <a:arcTo wR="2248216" hR="2248216" stAng="4976909" swAng="8461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D98EFB-9D8C-4963-9F06-9F671BDDACA8}">
      <dsp:nvSpPr>
        <dsp:cNvPr id="0" name=""/>
        <dsp:cNvSpPr/>
      </dsp:nvSpPr>
      <dsp:spPr>
        <a:xfrm>
          <a:off x="2233826" y="4070427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Adopter une approche proactive de la sécurité</a:t>
          </a:r>
        </a:p>
      </dsp:txBody>
      <dsp:txXfrm>
        <a:off x="2288759" y="4125360"/>
        <a:ext cx="1621370" cy="1015437"/>
      </dsp:txXfrm>
    </dsp:sp>
    <dsp:sp modelId="{5A1061F9-55A2-4E0D-8FDD-D0CFF15E035D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238551" y="3256047"/>
              </a:moveTo>
              <a:arcTo wR="2248216" hR="2248216" stAng="9201997" swAng="13599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18892-936E-4088-946C-B914BFAE8F00}">
      <dsp:nvSpPr>
        <dsp:cNvPr id="0" name=""/>
        <dsp:cNvSpPr/>
      </dsp:nvSpPr>
      <dsp:spPr>
        <a:xfrm>
          <a:off x="1417113" y="1556844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Automatiser les processus de sécurité</a:t>
          </a:r>
        </a:p>
      </dsp:txBody>
      <dsp:txXfrm>
        <a:off x="1472046" y="1611777"/>
        <a:ext cx="1621370" cy="1015437"/>
      </dsp:txXfrm>
    </dsp:sp>
    <dsp:sp modelId="{DDC05546-8F92-457A-9354-26BE8BEFA8C5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540755" y="785666"/>
              </a:moveTo>
              <a:arcTo wR="2248216" hR="2248216" stAng="13234930" swAng="12117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3367E-9AB2-4E06-A4A6-3E3D822D3C7F}" type="datetimeFigureOut">
              <a:rPr lang="fr-FR" smtClean="0"/>
              <a:t>03/09/2021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D4674-31CE-450F-A692-4E1F7934A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03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D8B36-16CD-46A7-AF2F-AE840F34D0F1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49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>
              <a:buFontTx/>
              <a:buChar char="-"/>
            </a:pPr>
            <a:r>
              <a:rPr lang="fr-FR" sz="1500" b="1"/>
              <a:t>KS : L’environnement technique et certaines contraintes liées à l’activité DevOps impose de travailler en ligne de commande plutôt qu’en mode graphique</a:t>
            </a:r>
            <a:r>
              <a:rPr lang="fr-FR" sz="1500"/>
              <a:t>:</a:t>
            </a:r>
          </a:p>
          <a:p>
            <a:pPr marL="457200" indent="-457200" algn="l">
              <a:buFontTx/>
              <a:buChar char="-"/>
            </a:pPr>
            <a:endParaRPr lang="fr-FR" sz="1500"/>
          </a:p>
          <a:p>
            <a:pPr lvl="1" algn="l"/>
            <a:r>
              <a:rPr lang="fr-FR" sz="1600" b="1"/>
              <a:t>dans ce cadre, le DEVOPS utilisera les langages de type SHELL </a:t>
            </a:r>
            <a:endParaRPr lang="fr-FR" sz="1400" b="1"/>
          </a:p>
          <a:p>
            <a:pPr marL="1085850" lvl="2" indent="-171450" algn="l">
              <a:buFontTx/>
              <a:buChar char="-"/>
            </a:pPr>
            <a:r>
              <a:rPr lang="fr-FR" sz="1500"/>
              <a:t>Shell, </a:t>
            </a:r>
            <a:r>
              <a:rPr lang="fr-FR" sz="1500" err="1"/>
              <a:t>BourneShell</a:t>
            </a:r>
            <a:r>
              <a:rPr lang="fr-FR" sz="1500"/>
              <a:t>, </a:t>
            </a:r>
            <a:r>
              <a:rPr lang="fr-FR" sz="1500" err="1"/>
              <a:t>Bash</a:t>
            </a:r>
            <a:r>
              <a:rPr lang="fr-FR" sz="1500"/>
              <a:t>, sous Linux</a:t>
            </a:r>
          </a:p>
          <a:p>
            <a:pPr marL="1085850" lvl="2" indent="-171450" algn="l">
              <a:buFontTx/>
              <a:buChar char="-"/>
            </a:pPr>
            <a:r>
              <a:rPr lang="fr-FR" sz="1500"/>
              <a:t>PowerShell sous Windows</a:t>
            </a:r>
          </a:p>
          <a:p>
            <a:pPr lvl="2" algn="l"/>
            <a:r>
              <a:rPr lang="fr-FR" sz="1500"/>
              <a:t>-   Ruby (Configuration d’infrastructures sous </a:t>
            </a:r>
            <a:r>
              <a:rPr lang="fr-FR" sz="1500" err="1"/>
              <a:t>Vagrant</a:t>
            </a:r>
            <a:r>
              <a:rPr lang="fr-FR" sz="1500"/>
              <a:t>)</a:t>
            </a:r>
          </a:p>
          <a:p>
            <a:pPr lvl="2" algn="l"/>
            <a:r>
              <a:rPr lang="fr-FR" sz="1500"/>
              <a:t>Avantages:</a:t>
            </a:r>
          </a:p>
          <a:p>
            <a:pPr marL="1543050" lvl="3" indent="-171450" algn="l">
              <a:buFontTx/>
              <a:buChar char="-"/>
            </a:pPr>
            <a:r>
              <a:rPr lang="fr-FR" sz="1400"/>
              <a:t>Simplicité d’utilisation</a:t>
            </a:r>
          </a:p>
          <a:p>
            <a:pPr marL="1543050" lvl="3" indent="-171450" algn="l">
              <a:buFontTx/>
              <a:buChar char="-"/>
            </a:pPr>
            <a:r>
              <a:rPr lang="fr-FR" sz="1400"/>
              <a:t>Aspect réutilisable des scripts</a:t>
            </a:r>
          </a:p>
          <a:p>
            <a:pPr marL="1543050" lvl="3" indent="-171450" algn="l">
              <a:buFontTx/>
              <a:buChar char="-"/>
            </a:pPr>
            <a:r>
              <a:rPr lang="fr-FR" sz="1400"/>
              <a:t>Permet d exploiter les ressources à bas niveau </a:t>
            </a:r>
          </a:p>
          <a:p>
            <a:pPr marL="1543050" lvl="3" indent="-171450" algn="l">
              <a:buFontTx/>
              <a:buChar char="-"/>
            </a:pPr>
            <a:r>
              <a:rPr lang="fr-FR" sz="1400"/>
              <a:t>Evite les erreurs de saisie en exécution directe des commandes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75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761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521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847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/>
              <a:t>KS 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YAML et JSON sont des langages de sérialisation de données orientés langages de programmation agiles. </a:t>
            </a:r>
            <a:endParaRPr lang="fr-FR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800"/>
              </a:spcAft>
            </a:pPr>
            <a:r>
              <a:rPr lang="fr-FR" sz="12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formats YAML et JSON, permettent de décrire des variables structurées en listes ou en tableaux associatifs dans un format texte.</a:t>
            </a:r>
            <a:endParaRPr lang="fr-FR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996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144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54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ON : Comme vu précédemment, l’utilisation des scripts est un composant essentiel au </a:t>
            </a:r>
            <a:r>
              <a:rPr lang="fr-FR" sz="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fr-F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/>
            <a:r>
              <a:rPr lang="fr-F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Notamment dans le contexte d’automatisation de tâches.</a:t>
            </a:r>
            <a:endParaRPr lang="fr-FR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Tx/>
              <a:buChar char="-"/>
            </a:pPr>
            <a:endParaRPr lang="fr-FR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r>
              <a:rPr lang="fr-FR" sz="800">
                <a:latin typeface="Times New Roman" panose="02020603050405020304" pitchFamily="18" charset="0"/>
                <a:cs typeface="Times New Roman" panose="02020603050405020304" pitchFamily="18" charset="0"/>
              </a:rPr>
              <a:t>Nous disposons également de plusieurs outils complémentaires qui permettent d’améliorer la qualité des Projets.</a:t>
            </a:r>
          </a:p>
          <a:p>
            <a:pPr lvl="2" algn="l"/>
            <a:endParaRPr lang="fr-FR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r>
              <a:rPr lang="fr-F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CRON et CRONTAB (</a:t>
            </a:r>
            <a:r>
              <a:rPr lang="fr-FR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planificateur de tâches » ou « gestionnaire de tâches planifiées)</a:t>
            </a:r>
            <a:endParaRPr lang="fr-FR" sz="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r>
              <a:rPr lang="fr-FR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Permet d’exécuter automatiquement des scripts, des commandes ou des logiciels à une date et une heure spécifiée précise, ou selon un cycle défini à l’avance. Chaque utilisateur a un fichier </a:t>
            </a:r>
            <a:r>
              <a:rPr lang="fr-FR" sz="800" b="1" i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crontab</a:t>
            </a:r>
            <a:r>
              <a:rPr lang="fr-FR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lui permettant d'indiquer les actions à exécuter. </a:t>
            </a:r>
            <a:endParaRPr lang="fr-FR" sz="80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endParaRPr lang="fr-FR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fr-FR" sz="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Déclencheurs de </a:t>
            </a:r>
            <a:r>
              <a:rPr lang="fr-FR" sz="800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endParaRPr lang="fr-FR" sz="800" b="1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Cette fonction Jenkins contrôle le déclanchement d’un </a:t>
            </a:r>
            <a:r>
              <a:rPr lang="fr-FR" sz="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/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Il y a plusieurs méthodes de déclanchement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Démarrer une tâche de </a:t>
            </a:r>
            <a:r>
              <a:rPr lang="fr-FR" sz="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une fois qu'une autre s'est terminée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Lancer des </a:t>
            </a:r>
            <a:r>
              <a:rPr lang="fr-FR" sz="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builds</a:t>
            </a: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à des intervalles périodiques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Scruter les changements sur le SCM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686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D8B36-16CD-46A7-AF2F-AE840F34D0F1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39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550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171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941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025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9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44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273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297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244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9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D8B36-16CD-46A7-AF2F-AE840F34D0F1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78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059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319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6875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203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618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086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8719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0523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95711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620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D8B36-16CD-46A7-AF2F-AE840F34D0F1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640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9337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25193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138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7758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0756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287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4707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4475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8271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224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66868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9187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519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05473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77054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04486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09540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70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1973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71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4319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3232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610" y="-1"/>
            <a:ext cx="7924800" cy="6858001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88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0 L 0.00026 0.08681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2425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4592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931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8616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18482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3472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7636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4275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4491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02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3857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3333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5836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0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0590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6629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/>
              <a:pPr/>
              <a:t>03/09/2021</a:t>
            </a:fld>
            <a:endParaRPr lang="id-ID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/>
              <a:pPr/>
              <a:t>‹N°›</a:t>
            </a:fld>
            <a:endParaRPr lang="id-ID"/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tx1"/>
                </a:solidFill>
              </a:rPr>
              <a:pPr/>
              <a:t>‹N°›</a:t>
            </a:fld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96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8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724200"/>
      </p:ext>
    </p:extLst>
  </p:cSld>
  <p:clrMapOvr>
    <a:masterClrMapping/>
  </p:clrMapOvr>
  <p:transition spd="slow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375605"/>
      </p:ext>
    </p:extLst>
  </p:cSld>
  <p:clrMapOvr>
    <a:masterClrMapping/>
  </p:clrMapOvr>
  <p:transition spd="slow">
    <p:push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902747"/>
      </p:ext>
    </p:extLst>
  </p:cSld>
  <p:clrMapOvr>
    <a:masterClrMapping/>
  </p:clrMapOvr>
  <p:transition spd="slow">
    <p:push dir="u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870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79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3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2986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866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/>
              <a:pPr/>
              <a:t>03/09/2021</a:t>
            </a:fld>
            <a:endParaRPr lang="id-ID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/>
              <a:pPr/>
              <a:t>‹N°›</a:t>
            </a:fld>
            <a:endParaRPr lang="id-ID"/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5216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9173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378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8476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72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8994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723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35078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0462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9696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794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6323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4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462866"/>
      </p:ext>
    </p:extLst>
  </p:cSld>
  <p:clrMapOvr>
    <a:masterClrMapping/>
  </p:clrMapOvr>
  <p:transition spd="slow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580569"/>
      </p:ext>
    </p:extLst>
  </p:cSld>
  <p:clrMapOvr>
    <a:masterClrMapping/>
  </p:clrMapOvr>
  <p:transition spd="slow">
    <p:push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852992"/>
      </p:ext>
    </p:extLst>
  </p:cSld>
  <p:clrMapOvr>
    <a:masterClrMapping/>
  </p:clrMapOvr>
  <p:transition spd="slow">
    <p:push dir="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330744-BF2E-4164-AF08-183ECFD0A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A1175-085A-4EA9-A9AD-CCFDA22574ED}"/>
              </a:ext>
            </a:extLst>
          </p:cNvPr>
          <p:cNvSpPr/>
          <p:nvPr userDrawn="1"/>
        </p:nvSpPr>
        <p:spPr>
          <a:xfrm>
            <a:off x="1245703" y="1611243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CC77-F985-4C4D-8906-449FD24C0437}"/>
              </a:ext>
            </a:extLst>
          </p:cNvPr>
          <p:cNvSpPr/>
          <p:nvPr userDrawn="1"/>
        </p:nvSpPr>
        <p:spPr>
          <a:xfrm>
            <a:off x="1245703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F589-0D07-453E-8DB0-7DE208B3F03D}"/>
              </a:ext>
            </a:extLst>
          </p:cNvPr>
          <p:cNvSpPr/>
          <p:nvPr userDrawn="1"/>
        </p:nvSpPr>
        <p:spPr>
          <a:xfrm>
            <a:off x="1245703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pic>
        <p:nvPicPr>
          <p:cNvPr id="11" name="Image 10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D7A9080-99EA-4ED9-B079-3CC1FEB81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4" y="207561"/>
            <a:ext cx="976313" cy="982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EDB57E-F98C-499B-9C9D-E497AA72C29F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015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983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98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3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tx1"/>
                </a:solidFill>
              </a:rPr>
              <a:pPr/>
              <a:t>‹N°›</a:t>
            </a:fld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872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2687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9182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75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3037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8893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0817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02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9340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761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4450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330744-BF2E-4164-AF08-183ECFD0A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A1175-085A-4EA9-A9AD-CCFDA22574ED}"/>
              </a:ext>
            </a:extLst>
          </p:cNvPr>
          <p:cNvSpPr/>
          <p:nvPr userDrawn="1"/>
        </p:nvSpPr>
        <p:spPr>
          <a:xfrm>
            <a:off x="1245701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CC77-F985-4C4D-8906-449FD24C0437}"/>
              </a:ext>
            </a:extLst>
          </p:cNvPr>
          <p:cNvSpPr/>
          <p:nvPr userDrawn="1"/>
        </p:nvSpPr>
        <p:spPr>
          <a:xfrm>
            <a:off x="1245701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F589-0D07-453E-8DB0-7DE208B3F03D}"/>
              </a:ext>
            </a:extLst>
          </p:cNvPr>
          <p:cNvSpPr/>
          <p:nvPr userDrawn="1"/>
        </p:nvSpPr>
        <p:spPr>
          <a:xfrm>
            <a:off x="1245701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pic>
        <p:nvPicPr>
          <p:cNvPr id="11" name="Image 10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D7A9080-99EA-4ED9-B079-3CC1FEB81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EDB57E-F98C-499B-9C9D-E497AA72C29F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4304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8535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58820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71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1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897123"/>
      </p:ext>
    </p:extLst>
  </p:cSld>
  <p:clrMapOvr>
    <a:masterClrMapping/>
  </p:clrMapOvr>
  <p:transition spd="slow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49916"/>
      </p:ext>
    </p:extLst>
  </p:cSld>
  <p:clrMapOvr>
    <a:masterClrMapping/>
  </p:clrMapOvr>
  <p:transition spd="slow">
    <p:push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258163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001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16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23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2">
            <a:extLst>
              <a:ext uri="{FF2B5EF4-FFF2-40B4-BE49-F238E27FC236}">
                <a16:creationId xmlns:a16="http://schemas.microsoft.com/office/drawing/2014/main" id="{8FB878E9-2A7E-41FF-8F81-8D227C9399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0E9768-20DF-47DC-BA00-479EC3C3E3EC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FF100-2F7B-4298-8769-E232F5BFC635}"/>
              </a:ext>
            </a:extLst>
          </p:cNvPr>
          <p:cNvSpPr/>
          <p:nvPr userDrawn="1"/>
        </p:nvSpPr>
        <p:spPr>
          <a:xfrm>
            <a:off x="1231900" y="827911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B4051-0632-4C35-B584-5C73CA241D85}"/>
              </a:ext>
            </a:extLst>
          </p:cNvPr>
          <p:cNvSpPr/>
          <p:nvPr userDrawn="1"/>
        </p:nvSpPr>
        <p:spPr>
          <a:xfrm>
            <a:off x="1231900" y="20445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0BB7B2-9661-4E14-A8E4-072E6D93231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518BD75-A8FF-4570-9551-F833542E21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98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74503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32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131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6808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752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911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752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0587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6857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184572-398E-4E4C-B3C4-10C129F2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C8A3DE-DCE3-4729-A12A-4FD6EB38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12653A-4254-462A-9D80-261D48C6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0D8E5104-25EB-4A94-9E02-FF74432E3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7819" r="17921" b="149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74CA03-E278-4110-A5EE-87BAC312AD0D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CF6F6B-D72D-4DB4-8660-E1412138E570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673AD-0359-41AA-9FB1-D2893EC0FC87}"/>
              </a:ext>
            </a:extLst>
          </p:cNvPr>
          <p:cNvSpPr/>
          <p:nvPr userDrawn="1"/>
        </p:nvSpPr>
        <p:spPr>
          <a:xfrm>
            <a:off x="1231900" y="6797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24A0DBA-DD0C-4D0A-8516-2030A37BC2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9B357C-8219-42BC-8D82-29EF7801A6F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7895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62620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54997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6265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4132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7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819089"/>
      </p:ext>
    </p:extLst>
  </p:cSld>
  <p:clrMapOvr>
    <a:masterClrMapping/>
  </p:clrMapOvr>
  <p:transition spd="slow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028128"/>
      </p:ext>
    </p:extLst>
  </p:cSld>
  <p:clrMapOvr>
    <a:masterClrMapping/>
  </p:clrMapOvr>
  <p:transition spd="slow">
    <p:push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9657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17">
            <a:extLst>
              <a:ext uri="{FF2B5EF4-FFF2-40B4-BE49-F238E27FC236}">
                <a16:creationId xmlns:a16="http://schemas.microsoft.com/office/drawing/2014/main" id="{5E49099C-F2C8-4F68-B969-1A3EA7C83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499"/>
            <a:ext cx="12192000" cy="687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69E00-5F87-413A-80FE-AC36CB8EAA6F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20B27-972D-4543-8521-DE525CAC91DC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FA95B-F51E-41FE-B989-E84ED0892233}"/>
              </a:ext>
            </a:extLst>
          </p:cNvPr>
          <p:cNvSpPr/>
          <p:nvPr userDrawn="1"/>
        </p:nvSpPr>
        <p:spPr>
          <a:xfrm>
            <a:off x="1231900" y="-20499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94D0814-0D55-4DBE-A44D-BCA08CD9F3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A3B2F91-EF74-487A-B179-1D5F0A395A44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70272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206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FA97F6FB-8583-4F45-86B2-F9E848738F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326929D-B2AE-4901-A39C-43A18FA5287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8495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12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46DFFC4-A9AC-4F67-B13F-9E66613843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6043AB3-4981-4B72-BC5E-C89922A39216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1190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330744-BF2E-4164-AF08-183ECFD0A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A1175-085A-4EA9-A9AD-CCFDA22574ED}"/>
              </a:ext>
            </a:extLst>
          </p:cNvPr>
          <p:cNvSpPr/>
          <p:nvPr userDrawn="1"/>
        </p:nvSpPr>
        <p:spPr>
          <a:xfrm>
            <a:off x="1245701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CC77-F985-4C4D-8906-449FD24C0437}"/>
              </a:ext>
            </a:extLst>
          </p:cNvPr>
          <p:cNvSpPr/>
          <p:nvPr userDrawn="1"/>
        </p:nvSpPr>
        <p:spPr>
          <a:xfrm>
            <a:off x="1245701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F589-0D07-453E-8DB0-7DE208B3F03D}"/>
              </a:ext>
            </a:extLst>
          </p:cNvPr>
          <p:cNvSpPr/>
          <p:nvPr userDrawn="1"/>
        </p:nvSpPr>
        <p:spPr>
          <a:xfrm>
            <a:off x="1245701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1" name="Image 10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D7A9080-99EA-4ED9-B079-3CC1FEB81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EDB57E-F98C-499B-9C9D-E497AA72C29F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27615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C5FAB2-5770-41B0-B9CD-A2278E41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52E6CD-9BB5-4C3E-BBE7-DEDC8983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97F31440-7855-4D9F-B823-E3E5C39D0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CB8B13-A4A5-4279-B042-A77F725DE78D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1CC97-8558-4F54-98AF-08D74C84F15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9A02D-4F8A-490E-B6AA-03689CCDDA20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2909F6-4C25-4D77-932F-09780A5C2794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6847DC30-4B35-44D0-8C8C-6A81BD5C8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9D4C5C6-F1F5-48E9-A23C-3830B866B11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93500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613"/>
            <a:ext cx="12191999" cy="68676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673B1F-61F4-40FE-8050-05BC92238C3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268157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17757-1F94-490B-9779-9B4F7FF1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C89D81-1D2B-4EB7-983F-21CA8D4D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4711AD-4919-4503-9057-EF201BD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4B0A16-EF11-41FE-8A2A-A92A6D50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B0D6DF2D-5A32-4B9E-9093-8A0838819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1F9FBB-0A4C-470E-8D2C-F063A05B2925}"/>
              </a:ext>
            </a:extLst>
          </p:cNvPr>
          <p:cNvSpPr/>
          <p:nvPr userDrawn="1"/>
        </p:nvSpPr>
        <p:spPr>
          <a:xfrm>
            <a:off x="1837853" y="396089"/>
            <a:ext cx="9841118" cy="6065823"/>
          </a:xfrm>
          <a:prstGeom prst="rect">
            <a:avLst/>
          </a:prstGeom>
          <a:solidFill>
            <a:srgbClr val="1C222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6D3C3A4-65B6-4DEE-8A08-2772078879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BD01C0-A36C-4F22-9E26-27010CF95567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7B305E4-BF79-4443-93BA-0E499D59E7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1ADB53-BA3B-4770-96B2-2DB1DBD2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63DFF5-8653-458A-AA30-D1DF62A3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36A3D5-EE56-4EB4-A624-60D2B06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8" name="Espace réservé pour une image  4">
            <a:extLst>
              <a:ext uri="{FF2B5EF4-FFF2-40B4-BE49-F238E27FC236}">
                <a16:creationId xmlns:a16="http://schemas.microsoft.com/office/drawing/2014/main" id="{9484B306-5C2F-4CBB-93AB-68094CBF4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544F4-826D-4B6A-B44F-8053F2BF0BF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933046-5F84-40DE-A5EA-A90DB1D525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3231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540EC67-E0D3-4754-A5BB-787DE6F2E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73C1917-14D2-4828-9C42-DAC1A7764F5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123BC9A-B5EF-4D33-9645-8550701B87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72C5973-1680-4BB8-83B8-9E12629BF2C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332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201DA3-AD41-43FE-B81F-B36C7447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8FC3B6-8AE0-43B4-A10E-0D3E9246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A42539-CAE7-47C6-BEE9-993753F5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 descr="Une image contenant eau, homme, sombre, air&#10;&#10;Description générée automatiquement">
            <a:extLst>
              <a:ext uri="{FF2B5EF4-FFF2-40B4-BE49-F238E27FC236}">
                <a16:creationId xmlns:a16="http://schemas.microsoft.com/office/drawing/2014/main" id="{0F8BE005-3866-4CBF-92E8-926540FB6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48C0341-0377-466A-A7AE-57798E52988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7B36E9F-C874-4A19-9B73-455B91A1D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6F105C-8797-44D3-95C4-3A230C45DF7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96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26462B-FACB-4BCF-B96C-02418729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AB8BA8-B01E-4062-9C93-FE3E3CF0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B1B0E2-DCA0-462C-BE7D-9CA7492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301791-4F75-4C58-977E-E0861DF04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" y="0"/>
            <a:ext cx="12190476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7CF11D-C3CD-413C-9197-5DDD186A115B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BAAEC1-917E-4797-8E13-9353E6C07ABD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232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07102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D4AA1595-AB77-4170-BA19-2B3D36505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DE5C55-7A58-4490-89CF-A35D1079C282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A82541B-45C2-48DC-A7CB-4B629BCB8F0B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345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D00A3C4-E103-4AE9-8CC1-395EBAF1D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600" dirty="0">
                <a:latin typeface="+mn-lt"/>
              </a:defRPr>
            </a:lvl1pPr>
          </a:lstStyle>
          <a:p>
            <a:pPr marL="0" lvl="0" indent="0" algn="ctr">
              <a:buNone/>
            </a:pP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12CBAA-1DC3-45D4-AC98-E896E28E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9249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2061BE-31BA-4C14-8208-E06F9140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737B6CC-E927-4A1E-B526-F1786B7AF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2801631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9028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8638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EECE4F-405D-4995-A4C2-AF14DEF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A03E6F-AC4D-42AB-B902-4BA914E78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4653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64FC6A-C63B-4450-A02F-7902AE2F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4DD7803-D2DA-4F7E-85EB-616A1EB7A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786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2065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02596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3337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98570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3741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3352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93703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05508 0 " pathEditMode="relative" rAng="0" ptsTypes="AA">
                                      <p:cBhvr>
                                        <p:cTn id="10" dur="1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552380"/>
      </p:ext>
    </p:extLst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288708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610" y="-1"/>
            <a:ext cx="7924800" cy="6858001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9188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0 L 0.00026 0.08681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9589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82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0477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1C2229"/>
                </a:solidFill>
              </a:rPr>
              <a:pPr/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83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1C2229"/>
                </a:solidFill>
              </a:rPr>
              <a:pPr/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FFFFFF"/>
                </a:solidFill>
              </a:rPr>
              <a:pPr/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1C2229"/>
                </a:solidFill>
              </a:rPr>
              <a:pPr/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6288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FFFFFF"/>
                </a:solidFill>
              </a:rPr>
              <a:pPr/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049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0495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133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6337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5927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976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543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1549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85228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00070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6487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3377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2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395795"/>
      </p:ext>
    </p:extLst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36711"/>
      </p:ext>
    </p:extLst>
  </p:cSld>
  <p:clrMapOvr>
    <a:masterClrMapping/>
  </p:clrMapOvr>
  <p:transition spd="slow">
    <p:push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68960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2F9F-6621-4B04-99B1-C8281CF56135}" type="datetimeFigureOut">
              <a:rPr lang="fr-FR" smtClean="0">
                <a:solidFill>
                  <a:srgbClr val="1C2229">
                    <a:tint val="75000"/>
                  </a:srgbClr>
                </a:solidFill>
              </a:rPr>
              <a:pPr/>
              <a:t>03/09/2021</a:t>
            </a:fld>
            <a:endParaRPr lang="fr-FR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E227-BF8B-4CE2-8962-43C8FC44CE58}" type="slidenum">
              <a:rPr lang="fr-FR" smtClean="0">
                <a:solidFill>
                  <a:srgbClr val="1C2229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1C22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880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2">
            <a:extLst>
              <a:ext uri="{FF2B5EF4-FFF2-40B4-BE49-F238E27FC236}">
                <a16:creationId xmlns:a16="http://schemas.microsoft.com/office/drawing/2014/main" id="{8FB878E9-2A7E-41FF-8F81-8D227C9399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0E9768-20DF-47DC-BA00-479EC3C3E3EC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FF100-2F7B-4298-8769-E232F5BFC635}"/>
              </a:ext>
            </a:extLst>
          </p:cNvPr>
          <p:cNvSpPr/>
          <p:nvPr userDrawn="1"/>
        </p:nvSpPr>
        <p:spPr>
          <a:xfrm>
            <a:off x="1231900" y="827911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B4051-0632-4C35-B584-5C73CA241D85}"/>
              </a:ext>
            </a:extLst>
          </p:cNvPr>
          <p:cNvSpPr/>
          <p:nvPr userDrawn="1"/>
        </p:nvSpPr>
        <p:spPr>
          <a:xfrm>
            <a:off x="1231900" y="20445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0BB7B2-9661-4E14-A8E4-072E6D93231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518BD75-A8FF-4570-9551-F833542E21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184572-398E-4E4C-B3C4-10C129F2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C8A3DE-DCE3-4729-A12A-4FD6EB38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12653A-4254-462A-9D80-261D48C6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0D8E5104-25EB-4A94-9E02-FF74432E3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7819" r="17921" b="149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74CA03-E278-4110-A5EE-87BAC312AD0D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CF6F6B-D72D-4DB4-8660-E1412138E570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673AD-0359-41AA-9FB1-D2893EC0FC87}"/>
              </a:ext>
            </a:extLst>
          </p:cNvPr>
          <p:cNvSpPr/>
          <p:nvPr userDrawn="1"/>
        </p:nvSpPr>
        <p:spPr>
          <a:xfrm>
            <a:off x="1231900" y="6797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24A0DBA-DD0C-4D0A-8516-2030A37BC2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9B357C-8219-42BC-8D82-29EF7801A6F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16553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17">
            <a:extLst>
              <a:ext uri="{FF2B5EF4-FFF2-40B4-BE49-F238E27FC236}">
                <a16:creationId xmlns:a16="http://schemas.microsoft.com/office/drawing/2014/main" id="{5E49099C-F2C8-4F68-B969-1A3EA7C83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499"/>
            <a:ext cx="12192000" cy="687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69E00-5F87-413A-80FE-AC36CB8EAA6F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20B27-972D-4543-8521-DE525CAC91DC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FA95B-F51E-41FE-B989-E84ED0892233}"/>
              </a:ext>
            </a:extLst>
          </p:cNvPr>
          <p:cNvSpPr/>
          <p:nvPr userDrawn="1"/>
        </p:nvSpPr>
        <p:spPr>
          <a:xfrm>
            <a:off x="1231900" y="-20499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94D0814-0D55-4DBE-A44D-BCA08CD9F3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A3B2F91-EF74-487A-B179-1D5F0A395A44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23944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206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FA97F6FB-8583-4F45-86B2-F9E848738F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326929D-B2AE-4901-A39C-43A18FA5287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13342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12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46DFFC4-A9AC-4F67-B13F-9E66613843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6043AB3-4981-4B72-BC5E-C89922A39216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25132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330744-BF2E-4164-AF08-183ECFD0A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A1175-085A-4EA9-A9AD-CCFDA22574ED}"/>
              </a:ext>
            </a:extLst>
          </p:cNvPr>
          <p:cNvSpPr/>
          <p:nvPr userDrawn="1"/>
        </p:nvSpPr>
        <p:spPr>
          <a:xfrm>
            <a:off x="1245701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CC77-F985-4C4D-8906-449FD24C0437}"/>
              </a:ext>
            </a:extLst>
          </p:cNvPr>
          <p:cNvSpPr/>
          <p:nvPr userDrawn="1"/>
        </p:nvSpPr>
        <p:spPr>
          <a:xfrm>
            <a:off x="1245701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F589-0D07-453E-8DB0-7DE208B3F03D}"/>
              </a:ext>
            </a:extLst>
          </p:cNvPr>
          <p:cNvSpPr/>
          <p:nvPr userDrawn="1"/>
        </p:nvSpPr>
        <p:spPr>
          <a:xfrm>
            <a:off x="1245701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1" name="Image 10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D7A9080-99EA-4ED9-B079-3CC1FEB81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EDB57E-F98C-499B-9C9D-E497AA72C29F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74486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C5FAB2-5770-41B0-B9CD-A2278E41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52E6CD-9BB5-4C3E-BBE7-DEDC8983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97F31440-7855-4D9F-B823-E3E5C39D0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CB8B13-A4A5-4279-B042-A77F725DE78D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1CC97-8558-4F54-98AF-08D74C84F15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9A02D-4F8A-490E-B6AA-03689CCDDA20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2909F6-4C25-4D77-932F-09780A5C2794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6847DC30-4B35-44D0-8C8C-6A81BD5C8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1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9D4C5C6-F1F5-48E9-A23C-3830B866B11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56227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613"/>
            <a:ext cx="12191999" cy="68676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673B1F-61F4-40FE-8050-05BC92238C3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178720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17757-1F94-490B-9779-9B4F7FF1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C89D81-1D2B-4EB7-983F-21CA8D4D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4711AD-4919-4503-9057-EF201BD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4B0A16-EF11-41FE-8A2A-A92A6D50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B0D6DF2D-5A32-4B9E-9093-8A0838819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1F9FBB-0A4C-470E-8D2C-F063A05B2925}"/>
              </a:ext>
            </a:extLst>
          </p:cNvPr>
          <p:cNvSpPr/>
          <p:nvPr userDrawn="1"/>
        </p:nvSpPr>
        <p:spPr>
          <a:xfrm>
            <a:off x="1837853" y="396089"/>
            <a:ext cx="9841118" cy="6065823"/>
          </a:xfrm>
          <a:prstGeom prst="rect">
            <a:avLst/>
          </a:prstGeom>
          <a:solidFill>
            <a:srgbClr val="1C222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6D3C3A4-65B6-4DEE-8A08-2772078879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BD01C0-A36C-4F22-9E26-27010CF95567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7B305E4-BF79-4443-93BA-0E499D59E7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8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1ADB53-BA3B-4770-96B2-2DB1DBD2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63DFF5-8653-458A-AA30-D1DF62A3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36A3D5-EE56-4EB4-A624-60D2B06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8" name="Espace réservé pour une image  4">
            <a:extLst>
              <a:ext uri="{FF2B5EF4-FFF2-40B4-BE49-F238E27FC236}">
                <a16:creationId xmlns:a16="http://schemas.microsoft.com/office/drawing/2014/main" id="{9484B306-5C2F-4CBB-93AB-68094CBF4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544F4-826D-4B6A-B44F-8053F2BF0BF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933046-5F84-40DE-A5EA-A90DB1D525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361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540EC67-E0D3-4754-A5BB-787DE6F2E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73C1917-14D2-4828-9C42-DAC1A7764F5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123BC9A-B5EF-4D33-9645-8550701B87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72C5973-1680-4BB8-83B8-9E12629BF2C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376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201DA3-AD41-43FE-B81F-B36C7447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8FC3B6-8AE0-43B4-A10E-0D3E9246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A42539-CAE7-47C6-BEE9-993753F5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 descr="Une image contenant eau, homme, sombre, air&#10;&#10;Description générée automatiquement">
            <a:extLst>
              <a:ext uri="{FF2B5EF4-FFF2-40B4-BE49-F238E27FC236}">
                <a16:creationId xmlns:a16="http://schemas.microsoft.com/office/drawing/2014/main" id="{0F8BE005-3866-4CBF-92E8-926540FB6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48C0341-0377-466A-A7AE-57798E52988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7B36E9F-C874-4A19-9B73-455B91A1D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6F105C-8797-44D3-95C4-3A230C45DF7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358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26462B-FACB-4BCF-B96C-02418729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AB8BA8-B01E-4062-9C93-FE3E3CF0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B1B0E2-DCA0-462C-BE7D-9CA7492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301791-4F75-4C58-977E-E0861DF04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" y="0"/>
            <a:ext cx="12190476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7CF11D-C3CD-413C-9197-5DDD186A115B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BAAEC1-917E-4797-8E13-9353E6C07ABD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752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07102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D4AA1595-AB77-4170-BA19-2B3D36505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DE5C55-7A58-4490-89CF-A35D1079C282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A82541B-45C2-48DC-A7CB-4B629BCB8F0B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83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D00A3C4-E103-4AE9-8CC1-395EBAF1D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600" dirty="0">
                <a:latin typeface="+mn-lt"/>
              </a:defRPr>
            </a:lvl1pPr>
          </a:lstStyle>
          <a:p>
            <a:pPr marL="0" lvl="0" indent="0" algn="ctr">
              <a:buNone/>
            </a:pP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12CBAA-1DC3-45D4-AC98-E896E28E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3537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2061BE-31BA-4C14-8208-E06F9140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737B6CC-E927-4A1E-B526-F1786B7AF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8137578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0703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5598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EECE4F-405D-4995-A4C2-AF14DEF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A03E6F-AC4D-42AB-B902-4BA914E78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0920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64FC6A-C63B-4450-A02F-7902AE2F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4DD7803-D2DA-4F7E-85EB-616A1EB7A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846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5930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079000"/>
      </p:ext>
    </p:extLst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3029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4056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668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7700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113864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05508 0 " pathEditMode="relative" rAng="0" ptsTypes="AA">
                                      <p:cBhvr>
                                        <p:cTn id="10" dur="1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08986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image" Target="../media/image6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image" Target="../media/image24.png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image" Target="../media/image21.png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23" Type="http://schemas.openxmlformats.org/officeDocument/2006/relationships/image" Target="../media/image21.png"/><Relationship Id="rId10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image" Target="../media/image21.png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03.09.2021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566BF1-E169-4C28-920F-E078B7824291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8" name="Image 7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3A1AC165-409A-4E21-8D72-B72E26BAF875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9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7F831318-3FAE-4A3B-84B8-A57EF478FE7B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BB30CA-9B53-41A0-8949-30227F277F6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82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/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1C2229"/>
                </a:solidFill>
              </a:rPr>
              <a:pPr/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7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566BF1-E169-4C28-920F-E078B7824291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8" name="Image 7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3A1AC165-409A-4E21-8D72-B72E26BAF875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9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7F831318-3FAE-4A3B-84B8-A57EF478FE7B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defRPr/>
            </a:pPr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BB30CA-9B53-41A0-8949-30227F277F6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8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defRPr/>
            </a:pPr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9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defRPr/>
            </a:pPr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6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82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03/09/2021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defRPr/>
            </a:pPr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‹N°›</a:t>
            </a:fld>
            <a:endParaRPr lang="id-ID">
              <a:solidFill>
                <a:srgbClr val="1C222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7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28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jpeg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6.jpe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4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709851" y="2351314"/>
            <a:ext cx="4153989" cy="193330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err="1">
                <a:solidFill>
                  <a:srgbClr val="FFFFFF"/>
                </a:solidFill>
              </a:rPr>
              <a:t>DevOps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8194766" y="957943"/>
            <a:ext cx="3265714" cy="1706880"/>
          </a:xfrm>
          <a:prstGeom prst="ellipse">
            <a:avLst/>
          </a:prstGeom>
          <a:gradFill flip="none" rotWithShape="1">
            <a:gsLst>
              <a:gs pos="0">
                <a:srgbClr val="0BE3DE">
                  <a:shade val="30000"/>
                  <a:satMod val="115000"/>
                </a:srgbClr>
              </a:gs>
              <a:gs pos="50000">
                <a:srgbClr val="0BE3DE">
                  <a:shade val="67500"/>
                  <a:satMod val="115000"/>
                </a:srgbClr>
              </a:gs>
              <a:gs pos="100000">
                <a:srgbClr val="0BE3DE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FFFF"/>
                </a:solidFill>
              </a:rPr>
              <a:t>Méthodologie - </a:t>
            </a:r>
            <a:r>
              <a:rPr lang="fr-FR" err="1">
                <a:solidFill>
                  <a:srgbClr val="FFFFFF"/>
                </a:solidFill>
              </a:rPr>
              <a:t>Process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914400" y="557349"/>
            <a:ext cx="2918298" cy="2010753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FFFF"/>
                </a:solidFill>
              </a:rPr>
              <a:t>Communication (équipe Dev – équipe </a:t>
            </a:r>
            <a:r>
              <a:rPr lang="fr-FR" err="1">
                <a:solidFill>
                  <a:srgbClr val="FFFFFF"/>
                </a:solidFill>
              </a:rPr>
              <a:t>Ops</a:t>
            </a:r>
            <a:r>
              <a:rPr lang="fr-FR">
                <a:solidFill>
                  <a:srgbClr val="FFFFFF"/>
                </a:solidFill>
              </a:rPr>
              <a:t>, développeurs – clients)</a:t>
            </a:r>
          </a:p>
        </p:txBody>
      </p:sp>
      <p:sp>
        <p:nvSpPr>
          <p:cNvPr id="7" name="Ellipse 6"/>
          <p:cNvSpPr/>
          <p:nvPr/>
        </p:nvSpPr>
        <p:spPr>
          <a:xfrm>
            <a:off x="583474" y="4110445"/>
            <a:ext cx="3370217" cy="1933303"/>
          </a:xfrm>
          <a:prstGeom prst="ellipse">
            <a:avLst/>
          </a:prstGeom>
          <a:gradFill flip="none" rotWithShape="1">
            <a:gsLst>
              <a:gs pos="0">
                <a:srgbClr val="876A9B">
                  <a:shade val="30000"/>
                  <a:satMod val="115000"/>
                </a:srgbClr>
              </a:gs>
              <a:gs pos="50000">
                <a:srgbClr val="876A9B">
                  <a:shade val="67500"/>
                  <a:satMod val="115000"/>
                </a:srgbClr>
              </a:gs>
              <a:gs pos="100000">
                <a:srgbClr val="876A9B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FFFF"/>
                </a:solidFill>
              </a:rPr>
              <a:t>Travail collaboratif Dev + </a:t>
            </a:r>
            <a:r>
              <a:rPr lang="fr-FR" err="1">
                <a:solidFill>
                  <a:srgbClr val="FFFFFF"/>
                </a:solidFill>
              </a:rPr>
              <a:t>Ops</a:t>
            </a:r>
            <a:r>
              <a:rPr lang="fr-FR">
                <a:solidFill>
                  <a:srgbClr val="FFFFFF"/>
                </a:solidFill>
              </a:rPr>
              <a:t> + </a:t>
            </a:r>
            <a:r>
              <a:rPr lang="fr-FR" err="1">
                <a:solidFill>
                  <a:srgbClr val="FFFFFF"/>
                </a:solidFill>
              </a:rPr>
              <a:t>Qualif</a:t>
            </a:r>
            <a:r>
              <a:rPr lang="fr-FR">
                <a:solidFill>
                  <a:srgbClr val="FFFFFF"/>
                </a:solidFill>
              </a:rPr>
              <a:t> + …</a:t>
            </a:r>
          </a:p>
        </p:txBody>
      </p:sp>
      <p:sp>
        <p:nvSpPr>
          <p:cNvPr id="8" name="Ellipse 7"/>
          <p:cNvSpPr/>
          <p:nvPr/>
        </p:nvSpPr>
        <p:spPr>
          <a:xfrm>
            <a:off x="7863840" y="4545874"/>
            <a:ext cx="3466011" cy="1933303"/>
          </a:xfrm>
          <a:prstGeom prst="ellipse">
            <a:avLst/>
          </a:prstGeom>
          <a:gradFill flip="none" rotWithShape="1">
            <a:gsLst>
              <a:gs pos="0">
                <a:srgbClr val="6B5BB4">
                  <a:shade val="30000"/>
                  <a:satMod val="115000"/>
                </a:srgbClr>
              </a:gs>
              <a:gs pos="50000">
                <a:srgbClr val="6B5BB4">
                  <a:shade val="67500"/>
                  <a:satMod val="115000"/>
                </a:srgbClr>
              </a:gs>
              <a:gs pos="100000">
                <a:srgbClr val="6B5BB4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FFFF"/>
                </a:solidFill>
              </a:rPr>
              <a:t>Fonctionnement itératif – Méthodes Agiles</a:t>
            </a:r>
          </a:p>
        </p:txBody>
      </p:sp>
    </p:spTree>
    <p:extLst>
      <p:ext uri="{BB962C8B-B14F-4D97-AF65-F5344CB8AC3E}">
        <p14:creationId xmlns:p14="http://schemas.microsoft.com/office/powerpoint/2010/main" val="2605850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Linux et les Unix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7" y="1916833"/>
            <a:ext cx="813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Unix, un vaste monde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Le projet d’un étudiant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Un système d’exploitation libre</a:t>
            </a:r>
            <a:endParaRPr lang="id-ID" sz="3200" b="1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E5EFDADF-7FDF-4153-AD32-91AC6B76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193" y="1647396"/>
            <a:ext cx="2592625" cy="4011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240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Le logiciel libre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7" y="1916833"/>
            <a:ext cx="9506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Richard </a:t>
            </a:r>
            <a:r>
              <a:rPr lang="fr-FR" sz="3200" b="1" dirty="0" err="1"/>
              <a:t>Stallman</a:t>
            </a:r>
            <a:r>
              <a:rPr lang="fr-FR" sz="3200" b="1" dirty="0"/>
              <a:t> contre les logiciels propriétaires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Le projet GNU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Quatre libertés garanties</a:t>
            </a:r>
            <a:endParaRPr lang="id-ID" sz="3200" b="1" dirty="0"/>
          </a:p>
        </p:txBody>
      </p:sp>
      <p:pic>
        <p:nvPicPr>
          <p:cNvPr id="5" name="Picture 2" descr="Open source — Wikipédia">
            <a:extLst>
              <a:ext uri="{FF2B5EF4-FFF2-40B4-BE49-F238E27FC236}">
                <a16:creationId xmlns:a16="http://schemas.microsoft.com/office/drawing/2014/main" id="{7A68ED5C-B422-4D82-8024-B087373A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904" y="2708922"/>
            <a:ext cx="3357212" cy="33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829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L’apport communautaire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A6B3695E-EF01-48C9-838D-A4510983CD98}"/>
              </a:ext>
            </a:extLst>
          </p:cNvPr>
          <p:cNvSpPr txBox="1"/>
          <p:nvPr/>
        </p:nvSpPr>
        <p:spPr>
          <a:xfrm>
            <a:off x="1502192" y="1647396"/>
            <a:ext cx="33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logiciels</a:t>
            </a:r>
            <a:endParaRPr lang="id-ID" sz="28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6" y="2159279"/>
            <a:ext cx="1116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/>
              <a:t>Nombre d’alternatives libres disponibles sur Linux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/>
              <a:t>La plupart des distributions équipées d’une grande logithèque</a:t>
            </a:r>
            <a:endParaRPr lang="id-ID" sz="2800" b="1" dirty="0"/>
          </a:p>
        </p:txBody>
      </p:sp>
      <p:pic>
        <p:nvPicPr>
          <p:cNvPr id="17" name="Picture 2" descr="Here&amp;#39;s Why Your Business Needs to Invest in Cloud-based HR Software | BDC  Magazine">
            <a:extLst>
              <a:ext uri="{FF2B5EF4-FFF2-40B4-BE49-F238E27FC236}">
                <a16:creationId xmlns:a16="http://schemas.microsoft.com/office/drawing/2014/main" id="{781C8164-858C-490C-882C-B1DC93C0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17" y="3709559"/>
            <a:ext cx="3939980" cy="262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176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L’apport communautaire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A6B3695E-EF01-48C9-838D-A4510983CD98}"/>
              </a:ext>
            </a:extLst>
          </p:cNvPr>
          <p:cNvSpPr txBox="1"/>
          <p:nvPr/>
        </p:nvSpPr>
        <p:spPr>
          <a:xfrm>
            <a:off x="1502192" y="1647396"/>
            <a:ext cx="33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customisation</a:t>
            </a:r>
            <a:endParaRPr lang="id-ID" sz="28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6" y="2159278"/>
            <a:ext cx="11162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/>
              <a:t>Linux est modifiable à volonté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/>
              <a:t>Linux est évolutif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/>
              <a:t>Une innovation facilité par la libération du code</a:t>
            </a:r>
            <a:endParaRPr lang="id-ID" sz="2800" b="1" dirty="0"/>
          </a:p>
        </p:txBody>
      </p:sp>
      <p:pic>
        <p:nvPicPr>
          <p:cNvPr id="6" name="Picture 2" descr="Customization icon from business bicolor set Vector Image">
            <a:extLst>
              <a:ext uri="{FF2B5EF4-FFF2-40B4-BE49-F238E27FC236}">
                <a16:creationId xmlns:a16="http://schemas.microsoft.com/office/drawing/2014/main" id="{A257A9C9-C811-439F-9664-4F4FDC621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19"/>
          <a:stretch/>
        </p:blipFill>
        <p:spPr bwMode="auto">
          <a:xfrm>
            <a:off x="8040469" y="4026485"/>
            <a:ext cx="2352838" cy="21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9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Une plateforme légère…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6" y="1916833"/>
            <a:ext cx="10946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Linux nécessite des machines moins puissantes que 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Les logiciels sont souvent plus légers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Héritier d’Unix, Linux s’inscrit dans un usage serveur</a:t>
            </a:r>
            <a:endParaRPr lang="id-ID" sz="3200" b="1" dirty="0"/>
          </a:p>
        </p:txBody>
      </p:sp>
      <p:pic>
        <p:nvPicPr>
          <p:cNvPr id="6" name="Picture 2" descr="Plume Blanche PNG transparents - StickPNG">
            <a:extLst>
              <a:ext uri="{FF2B5EF4-FFF2-40B4-BE49-F238E27FC236}">
                <a16:creationId xmlns:a16="http://schemas.microsoft.com/office/drawing/2014/main" id="{DB60F143-2C12-41FB-A1AD-704624E4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03" y="3573016"/>
            <a:ext cx="4897181" cy="381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761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…Idéale pour le </a:t>
            </a:r>
            <a:r>
              <a:rPr lang="fr-FR" sz="4000" b="1" err="1"/>
              <a:t>DevOps</a:t>
            </a:r>
            <a:endParaRPr lang="fr-FR" sz="4000" b="1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6" y="1916832"/>
            <a:ext cx="10946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L’équipe Linux à l’origine d’outils DevOps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Modularité et légèreté facilitent la conteneurisation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/>
              <a:t>L’aspect communautaire s’insère dans la culture DevOps</a:t>
            </a:r>
            <a:endParaRPr lang="id-ID" sz="3200" b="1" dirty="0"/>
          </a:p>
        </p:txBody>
      </p:sp>
      <p:pic>
        <p:nvPicPr>
          <p:cNvPr id="5" name="Picture 4" descr="DevOps Certification Courses Egypt | Online DevOps Courses Egypt | Spoclearn">
            <a:extLst>
              <a:ext uri="{FF2B5EF4-FFF2-40B4-BE49-F238E27FC236}">
                <a16:creationId xmlns:a16="http://schemas.microsoft.com/office/drawing/2014/main" id="{3E0320BE-7E5F-4157-A251-C36D3C014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135" y="4368198"/>
            <a:ext cx="4602358" cy="21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44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735495" y="2606127"/>
            <a:ext cx="4328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000" b="1">
                <a:solidFill>
                  <a:srgbClr val="1C2229"/>
                </a:solidFill>
                <a:latin typeface="Calibri" panose="020F0502020204030204"/>
              </a:rPr>
              <a:t>Scripts, </a:t>
            </a:r>
            <a:r>
              <a:rPr lang="en-US" sz="4000" b="1" err="1">
                <a:solidFill>
                  <a:srgbClr val="1C2229"/>
                </a:solidFill>
                <a:latin typeface="Calibri" panose="020F0502020204030204"/>
              </a:rPr>
              <a:t>Langages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</a:rPr>
              <a:t>  et </a:t>
            </a:r>
            <a:r>
              <a:rPr lang="en-US" sz="4000" b="1" err="1">
                <a:solidFill>
                  <a:srgbClr val="1C2229"/>
                </a:solidFill>
              </a:rPr>
              <a:t>Automatisation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66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8B8AA09A-F80B-459F-8160-2E5D4B20A36F}"/>
              </a:ext>
            </a:extLst>
          </p:cNvPr>
          <p:cNvSpPr txBox="1">
            <a:spLocks/>
          </p:cNvSpPr>
          <p:nvPr/>
        </p:nvSpPr>
        <p:spPr>
          <a:xfrm>
            <a:off x="348792" y="424962"/>
            <a:ext cx="9851664" cy="22156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u="sng">
                <a:solidFill>
                  <a:srgbClr val="0070C0"/>
                </a:solidFill>
              </a:rPr>
              <a:t>Types de langages et de Cas d’Utilisation dans le monde </a:t>
            </a:r>
            <a:r>
              <a:rPr lang="fr-FR" b="1" u="sng" err="1">
                <a:solidFill>
                  <a:srgbClr val="0070C0"/>
                </a:solidFill>
              </a:rPr>
              <a:t>Devops</a:t>
            </a:r>
            <a:endParaRPr lang="fr-FR" b="1" u="sng">
              <a:solidFill>
                <a:srgbClr val="0070C0"/>
              </a:solidFill>
            </a:endParaRPr>
          </a:p>
          <a:p>
            <a:endParaRPr lang="fr-FR" sz="1700"/>
          </a:p>
          <a:p>
            <a:pPr marL="0" indent="0">
              <a:buNone/>
            </a:pPr>
            <a:r>
              <a:rPr lang="fr-FR" sz="1800"/>
              <a:t>     Dans le contexte </a:t>
            </a:r>
            <a:r>
              <a:rPr lang="fr-FR" sz="1800" err="1"/>
              <a:t>Devops</a:t>
            </a:r>
            <a:r>
              <a:rPr lang="fr-FR" sz="1800"/>
              <a:t>, nous rencontrons 3 types de langages:</a:t>
            </a:r>
          </a:p>
          <a:p>
            <a:pPr marL="457200" indent="-457200">
              <a:buFontTx/>
              <a:buChar char="-"/>
            </a:pPr>
            <a:endParaRPr lang="fr-FR" sz="1800"/>
          </a:p>
          <a:p>
            <a:pPr marL="457200" indent="-457200">
              <a:buFontTx/>
              <a:buChar char="-"/>
            </a:pPr>
            <a:endParaRPr lang="fr-FR" sz="1800"/>
          </a:p>
          <a:p>
            <a:pPr marL="742950" lvl="1" indent="-285750">
              <a:buFont typeface="Symbol"/>
              <a:buChar char="Þ"/>
            </a:pPr>
            <a:r>
              <a:rPr lang="fr-FR" sz="1400"/>
              <a:t>Les langages de Scripting</a:t>
            </a:r>
            <a:r>
              <a:rPr lang="fr-FR" sz="1400" b="1"/>
              <a:t> </a:t>
            </a:r>
          </a:p>
          <a:p>
            <a:pPr marL="742950" lvl="1" indent="-285750">
              <a:buFont typeface="Symbol"/>
              <a:buChar char="Þ"/>
            </a:pPr>
            <a:r>
              <a:rPr lang="fr-FR" sz="1400"/>
              <a:t>Les langages  Algorithmiques structurés</a:t>
            </a:r>
            <a:endParaRPr lang="fr-FR" sz="1400" b="1"/>
          </a:p>
          <a:p>
            <a:pPr marL="742950" lvl="1" indent="-285750">
              <a:buFont typeface="Symbol"/>
              <a:buChar char="Þ"/>
            </a:pPr>
            <a:r>
              <a:rPr lang="fr-FR" sz="1400"/>
              <a:t>Les Langages de description de données</a:t>
            </a:r>
            <a:endParaRPr lang="fr-FR" sz="1800"/>
          </a:p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E0EA06-3EA7-4C2A-9867-9EAA7AF2A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11" y="1689173"/>
            <a:ext cx="7127155" cy="3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42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2"/>
          <p:cNvSpPr>
            <a:spLocks noGrp="1"/>
          </p:cNvSpPr>
          <p:nvPr>
            <p:ph type="subTitle" idx="1"/>
          </p:nvPr>
        </p:nvSpPr>
        <p:spPr>
          <a:xfrm>
            <a:off x="339365" y="970387"/>
            <a:ext cx="11321592" cy="5712643"/>
          </a:xfrm>
        </p:spPr>
        <p:txBody>
          <a:bodyPr>
            <a:normAutofit/>
          </a:bodyPr>
          <a:lstStyle/>
          <a:p>
            <a:pPr algn="l"/>
            <a:r>
              <a:rPr lang="fr-FR" b="1" u="sng">
                <a:solidFill>
                  <a:srgbClr val="0070C0"/>
                </a:solidFill>
              </a:rPr>
              <a:t>Le </a:t>
            </a:r>
            <a:r>
              <a:rPr lang="fr-FR" b="1" u="sng" err="1">
                <a:solidFill>
                  <a:srgbClr val="0070C0"/>
                </a:solidFill>
              </a:rPr>
              <a:t>scripting</a:t>
            </a:r>
            <a:r>
              <a:rPr lang="fr-FR" b="1" u="sng">
                <a:solidFill>
                  <a:srgbClr val="0070C0"/>
                </a:solidFill>
              </a:rPr>
              <a:t> </a:t>
            </a:r>
          </a:p>
          <a:p>
            <a:endParaRPr lang="fr-FR" sz="1700"/>
          </a:p>
          <a:p>
            <a:pPr algn="l"/>
            <a:r>
              <a:rPr lang="fr-FR" sz="1500" b="1"/>
              <a:t>L’importance du </a:t>
            </a:r>
            <a:r>
              <a:rPr lang="fr-FR" sz="1500" b="1" err="1"/>
              <a:t>scripting</a:t>
            </a:r>
            <a:r>
              <a:rPr lang="fr-FR" sz="1500" b="1"/>
              <a:t> pour le DevOps </a:t>
            </a:r>
            <a:r>
              <a:rPr lang="fr-FR" sz="1500"/>
              <a:t>:</a:t>
            </a:r>
          </a:p>
          <a:p>
            <a:pPr algn="l"/>
            <a:r>
              <a:rPr lang="fr-FR" sz="1500"/>
              <a:t>L’environnement </a:t>
            </a:r>
            <a:r>
              <a:rPr lang="fr-FR" sz="1500" err="1"/>
              <a:t>Devops</a:t>
            </a:r>
            <a:r>
              <a:rPr lang="fr-FR" sz="1500"/>
              <a:t> nécessite tout autant les interfaces graphiques que les interfaces lignes de commandes et le </a:t>
            </a:r>
            <a:r>
              <a:rPr lang="fr-FR" sz="1500" err="1"/>
              <a:t>scripting</a:t>
            </a:r>
            <a:endParaRPr lang="fr-FR" sz="1500"/>
          </a:p>
          <a:p>
            <a:pPr marL="457200" indent="-457200" algn="l">
              <a:buFontTx/>
              <a:buChar char="-"/>
            </a:pPr>
            <a:endParaRPr lang="fr-FR" sz="1500"/>
          </a:p>
          <a:p>
            <a:pPr lvl="1" algn="l"/>
            <a:r>
              <a:rPr lang="fr-FR" sz="1600" b="1"/>
              <a:t>dans ce cadre, le DEVOPS utilisera les langages de type SHELL </a:t>
            </a:r>
            <a:endParaRPr lang="fr-FR" sz="1400" b="1"/>
          </a:p>
          <a:p>
            <a:pPr marL="1085850" lvl="2" indent="-171450" algn="l">
              <a:buFontTx/>
              <a:buChar char="-"/>
            </a:pPr>
            <a:r>
              <a:rPr lang="fr-FR" sz="1500"/>
              <a:t>Shell, </a:t>
            </a:r>
            <a:r>
              <a:rPr lang="fr-FR" sz="1500" err="1"/>
              <a:t>BourneShell</a:t>
            </a:r>
            <a:r>
              <a:rPr lang="fr-FR" sz="1500"/>
              <a:t>, Bash, sous Linux</a:t>
            </a:r>
          </a:p>
          <a:p>
            <a:pPr marL="1085850" lvl="2" indent="-171450" algn="l">
              <a:buFontTx/>
              <a:buChar char="-"/>
            </a:pPr>
            <a:r>
              <a:rPr lang="fr-FR" sz="1500"/>
              <a:t>PowerShell sous Windows</a:t>
            </a:r>
          </a:p>
          <a:p>
            <a:pPr lvl="2" algn="l"/>
            <a:r>
              <a:rPr lang="fr-FR" sz="1500"/>
              <a:t>-   Ruby (Configuration d’infrastructures sous </a:t>
            </a:r>
            <a:r>
              <a:rPr lang="fr-FR" sz="1500" err="1"/>
              <a:t>Vagrant</a:t>
            </a:r>
            <a:r>
              <a:rPr lang="fr-FR" sz="1500"/>
              <a:t>)</a:t>
            </a:r>
          </a:p>
          <a:p>
            <a:pPr lvl="3" algn="l"/>
            <a:endParaRPr lang="fr-FR" sz="1400" b="1"/>
          </a:p>
          <a:p>
            <a:pPr lvl="2" algn="l"/>
            <a:endParaRPr lang="fr-FR" sz="1400"/>
          </a:p>
          <a:p>
            <a:pPr marL="1200150" lvl="2" indent="-285750" algn="l">
              <a:buFont typeface="Symbol"/>
              <a:buChar char="Þ"/>
            </a:pPr>
            <a:endParaRPr lang="fr-FR" sz="1200"/>
          </a:p>
          <a:p>
            <a:pPr marL="342900" indent="-342900">
              <a:buFont typeface="Symbol"/>
              <a:buChar char="Þ"/>
            </a:pPr>
            <a:endParaRPr lang="fr-FR" sz="2000"/>
          </a:p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4F279D1-7BE2-4970-A05C-9FFEEB177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95" y="4120595"/>
            <a:ext cx="3452306" cy="23592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B242E45-FD69-4749-95DA-5C211A68B5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7" y="4152645"/>
            <a:ext cx="3613634" cy="2359256"/>
          </a:xfrm>
          <a:prstGeom prst="rect">
            <a:avLst/>
          </a:prstGeom>
        </p:spPr>
      </p:pic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BDC9C016-D835-4D90-9A82-F3FFEC49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15" y="4184695"/>
            <a:ext cx="3452305" cy="22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1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3499" y="1465006"/>
            <a:ext cx="6853083" cy="2625213"/>
          </a:xfrm>
        </p:spPr>
        <p:txBody>
          <a:bodyPr>
            <a:normAutofit/>
          </a:bodyPr>
          <a:lstStyle/>
          <a:p>
            <a:pPr marL="0" lvl="2" indent="0">
              <a:spcBef>
                <a:spcPts val="1000"/>
              </a:spcBef>
              <a:buNone/>
            </a:pPr>
            <a:r>
              <a:rPr lang="fr-FR" sz="2400" b="1" u="sng">
                <a:solidFill>
                  <a:srgbClr val="0070C0"/>
                </a:solidFill>
              </a:rPr>
              <a:t>Avantages du </a:t>
            </a:r>
            <a:r>
              <a:rPr lang="fr-FR" sz="2400" b="1" u="sng" err="1">
                <a:solidFill>
                  <a:srgbClr val="0070C0"/>
                </a:solidFill>
              </a:rPr>
              <a:t>scripting</a:t>
            </a:r>
            <a:r>
              <a:rPr lang="fr-FR" sz="2400" b="1" u="sng">
                <a:solidFill>
                  <a:srgbClr val="0070C0"/>
                </a:solidFill>
              </a:rPr>
              <a:t>:</a:t>
            </a:r>
          </a:p>
          <a:p>
            <a:pPr marL="0" lvl="2" indent="0">
              <a:spcBef>
                <a:spcPts val="1000"/>
              </a:spcBef>
              <a:buNone/>
            </a:pPr>
            <a:endParaRPr lang="fr-FR" sz="2400" b="1" u="sng">
              <a:solidFill>
                <a:srgbClr val="0070C0"/>
              </a:solidFill>
            </a:endParaRPr>
          </a:p>
          <a:p>
            <a:pPr marL="1543050" lvl="3" indent="-171450">
              <a:buFontTx/>
              <a:buChar char="-"/>
            </a:pPr>
            <a:r>
              <a:rPr lang="fr-FR" sz="1400"/>
              <a:t>Simplicité d’utilisation</a:t>
            </a:r>
          </a:p>
          <a:p>
            <a:pPr marL="1543050" lvl="3" indent="-171450">
              <a:buFontTx/>
              <a:buChar char="-"/>
            </a:pPr>
            <a:r>
              <a:rPr lang="fr-FR" sz="1400"/>
              <a:t>Aspect réutilisable des scripts</a:t>
            </a:r>
          </a:p>
          <a:p>
            <a:pPr marL="1543050" lvl="3" indent="-171450">
              <a:buFontTx/>
              <a:buChar char="-"/>
            </a:pPr>
            <a:r>
              <a:rPr lang="fr-FR" sz="1400"/>
              <a:t>Exploitation des ressources à bas niveau </a:t>
            </a:r>
          </a:p>
          <a:p>
            <a:pPr marL="1543050" lvl="3" indent="-171450">
              <a:buFontTx/>
              <a:buChar char="-"/>
            </a:pPr>
            <a:r>
              <a:rPr lang="fr-FR" sz="1400"/>
              <a:t>Evite les erreurs de saisie en exécution directe des commandes</a:t>
            </a:r>
          </a:p>
          <a:p>
            <a:endParaRPr lang="fr-FR"/>
          </a:p>
        </p:txBody>
      </p:sp>
      <p:pic>
        <p:nvPicPr>
          <p:cNvPr id="1026" name="Picture 2" descr="Adévie – Courtier en Assu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31" y="2134423"/>
            <a:ext cx="2331986" cy="24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643974" y="2606127"/>
            <a:ext cx="3834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500" b="1">
                <a:solidFill>
                  <a:srgbClr val="1C2229"/>
                </a:solidFill>
              </a:rPr>
              <a:t>LA COMMUNICATION DANS LE MONDE DEVOPS</a:t>
            </a:r>
            <a:endParaRPr lang="id-ID" sz="3500" b="1">
              <a:solidFill>
                <a:srgbClr val="1C222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4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675850F-F30B-4D70-92F8-296F88595B7C}"/>
              </a:ext>
            </a:extLst>
          </p:cNvPr>
          <p:cNvSpPr txBox="1"/>
          <p:nvPr/>
        </p:nvSpPr>
        <p:spPr>
          <a:xfrm>
            <a:off x="438539" y="854023"/>
            <a:ext cx="1020768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1" u="sng">
                <a:solidFill>
                  <a:srgbClr val="0070C0"/>
                </a:solidFill>
              </a:rPr>
              <a:t>Les langages structurés de type Algorithmique classiques</a:t>
            </a:r>
          </a:p>
          <a:p>
            <a:endParaRPr lang="fr-FR" sz="1700"/>
          </a:p>
          <a:p>
            <a:pPr algn="l"/>
            <a:r>
              <a:rPr lang="fr-FR" b="1">
                <a:latin typeface="+mj-lt"/>
              </a:rPr>
              <a:t>Python</a:t>
            </a:r>
            <a:endParaRPr lang="fr-FR" sz="1400">
              <a:latin typeface="+mj-lt"/>
            </a:endParaRPr>
          </a:p>
          <a:p>
            <a:pPr marL="457200" indent="-457200" algn="l">
              <a:buFontTx/>
              <a:buChar char="-"/>
            </a:pPr>
            <a:endParaRPr lang="fr-FR" sz="1400">
              <a:latin typeface="+mj-lt"/>
            </a:endParaRPr>
          </a:p>
          <a:p>
            <a:pPr lvl="1" algn="l"/>
            <a:r>
              <a:rPr lang="fr-FR" sz="1400">
                <a:latin typeface="+mj-lt"/>
              </a:rPr>
              <a:t>Le langage de référence dans l’environnement </a:t>
            </a:r>
            <a:r>
              <a:rPr lang="fr-FR" sz="1400" err="1">
                <a:latin typeface="+mj-lt"/>
              </a:rPr>
              <a:t>Devops</a:t>
            </a:r>
            <a:r>
              <a:rPr lang="fr-FR" sz="1400">
                <a:latin typeface="+mj-lt"/>
              </a:rPr>
              <a:t> est le PYTHON,</a:t>
            </a:r>
          </a:p>
          <a:p>
            <a:pPr lvl="1" algn="l"/>
            <a:r>
              <a:rPr lang="fr-FR" sz="1400">
                <a:latin typeface="+mj-lt"/>
              </a:rPr>
              <a:t>Le Python est un langage Orienté Objet, il est de type interprété, donc ne s’affranchi de la lourdeur des phases de compilation, il permet également le typage Dynamique. </a:t>
            </a:r>
          </a:p>
          <a:p>
            <a:pPr lvl="1" algn="l"/>
            <a:r>
              <a:rPr lang="fr-FR" sz="1400">
                <a:latin typeface="+mj-lt"/>
              </a:rPr>
              <a:t>Il est par ailleurs de plus en plus utilisé comme langage de </a:t>
            </a:r>
            <a:r>
              <a:rPr lang="fr-FR" sz="1400" err="1">
                <a:latin typeface="+mj-lt"/>
              </a:rPr>
              <a:t>scripting</a:t>
            </a:r>
            <a:r>
              <a:rPr lang="fr-FR" sz="1400">
                <a:latin typeface="+mj-lt"/>
              </a:rPr>
              <a:t> </a:t>
            </a:r>
          </a:p>
          <a:p>
            <a:pPr lvl="2" algn="l"/>
            <a:endParaRPr lang="fr-FR" sz="1400">
              <a:latin typeface="+mj-lt"/>
            </a:endParaRPr>
          </a:p>
          <a:p>
            <a:pPr lvl="2" algn="l"/>
            <a:endParaRPr lang="fr-FR" sz="1400"/>
          </a:p>
          <a:p>
            <a:pPr marL="1200150" lvl="2" indent="-285750" algn="l">
              <a:buFont typeface="Symbol"/>
              <a:buChar char="Þ"/>
            </a:pPr>
            <a:endParaRPr lang="fr-FR" sz="1200"/>
          </a:p>
          <a:p>
            <a:pPr marL="342900" indent="-342900">
              <a:buFont typeface="Symbol"/>
              <a:buChar char="Þ"/>
            </a:pPr>
            <a:endParaRPr lang="fr-FR" sz="2000"/>
          </a:p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3A2CA45-9481-4D71-B7CF-F698F63D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76" y="2765924"/>
            <a:ext cx="39719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49910" y="1465006"/>
            <a:ext cx="9458632" cy="2625213"/>
          </a:xfrm>
        </p:spPr>
        <p:txBody>
          <a:bodyPr>
            <a:normAutofit fontScale="55000" lnSpcReduction="20000"/>
          </a:bodyPr>
          <a:lstStyle/>
          <a:p>
            <a:pPr marL="0" lvl="2" indent="0">
              <a:spcBef>
                <a:spcPts val="1000"/>
              </a:spcBef>
              <a:buNone/>
            </a:pPr>
            <a:r>
              <a:rPr lang="fr-FR" sz="4400" b="1" u="sng">
                <a:solidFill>
                  <a:srgbClr val="0070C0"/>
                </a:solidFill>
              </a:rPr>
              <a:t>Avantages</a:t>
            </a:r>
            <a:r>
              <a:rPr lang="fr-FR" sz="2400" b="1" u="sng">
                <a:solidFill>
                  <a:srgbClr val="0070C0"/>
                </a:solidFill>
              </a:rPr>
              <a:t> </a:t>
            </a:r>
            <a:r>
              <a:rPr lang="fr-FR" sz="4400" b="1" u="sng">
                <a:solidFill>
                  <a:srgbClr val="0070C0"/>
                </a:solidFill>
              </a:rPr>
              <a:t>de Python:</a:t>
            </a:r>
          </a:p>
          <a:p>
            <a:pPr marL="0" lvl="2" indent="0">
              <a:spcBef>
                <a:spcPts val="1000"/>
              </a:spcBef>
              <a:buNone/>
            </a:pPr>
            <a:endParaRPr lang="fr-FR" sz="2400" b="1" u="sng">
              <a:solidFill>
                <a:srgbClr val="0070C0"/>
              </a:solidFill>
            </a:endParaRP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Facile à lire, à apprendre et à écrire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Gain de productivité (langage simple)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Langue interprétée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Peut être exécuté dynamiquement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Gratuit et Open Source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Prise en charge de vastes bibliothèques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Portabilité - écrit une fois sur une plateforme, il peut-être </a:t>
            </a:r>
            <a:r>
              <a:rPr lang="fr-FR" err="1"/>
              <a:t>réexécuté</a:t>
            </a:r>
            <a:r>
              <a:rPr lang="fr-FR"/>
              <a:t> sur d’autres plateformes quasiment sans modification</a:t>
            </a:r>
          </a:p>
          <a:p>
            <a:pPr marL="0" lvl="2" indent="0">
              <a:spcBef>
                <a:spcPts val="1000"/>
              </a:spcBef>
              <a:buNone/>
            </a:pPr>
            <a:endParaRPr lang="fr-FR" sz="2400" b="1" u="sng">
              <a:solidFill>
                <a:srgbClr val="0070C0"/>
              </a:solidFill>
            </a:endParaRPr>
          </a:p>
        </p:txBody>
      </p:sp>
      <p:pic>
        <p:nvPicPr>
          <p:cNvPr id="1026" name="Picture 2" descr="Adévie – Courtier en Assu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8" y="2002085"/>
            <a:ext cx="2331986" cy="24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B8B40E-AA81-4973-AE22-7D4136C2E5DE}"/>
              </a:ext>
            </a:extLst>
          </p:cNvPr>
          <p:cNvSpPr txBox="1"/>
          <p:nvPr/>
        </p:nvSpPr>
        <p:spPr>
          <a:xfrm>
            <a:off x="587829" y="695406"/>
            <a:ext cx="10914360" cy="2635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>
                <a:solidFill>
                  <a:srgbClr val="0070C0"/>
                </a:solidFill>
                <a:effectLst/>
                <a:latin typeface="Heebo" pitchFamily="2" charset="-79"/>
                <a:ea typeface="Calibri" panose="020F0502020204030204" pitchFamily="34" charset="0"/>
                <a:cs typeface="Times New Roman" panose="02020603050405020304" pitchFamily="18" charset="0"/>
              </a:rPr>
              <a:t>Langages de Description de Données </a:t>
            </a:r>
            <a:endParaRPr lang="fr-FR" sz="2400" b="1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langages de description de données permettent de décrire des ressources de données structurées en listes ou en tableaux associatifs dans un format texte.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800"/>
              </a:spcAft>
            </a:pPr>
            <a:r>
              <a:rPr lang="fr-FR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400"/>
          </a:p>
          <a:p>
            <a:pPr marL="342900" indent="-342900">
              <a:buFont typeface="Symbol"/>
              <a:buChar char="Þ"/>
            </a:pPr>
            <a:endParaRPr lang="fr-FR" sz="2000"/>
          </a:p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A9F236-AE06-4A76-A3E9-F137FEFE5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760" y="2658036"/>
            <a:ext cx="6034871" cy="390179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062145E-F406-42B0-8959-DF8A56B2C331}"/>
              </a:ext>
            </a:extLst>
          </p:cNvPr>
          <p:cNvSpPr txBox="1"/>
          <p:nvPr/>
        </p:nvSpPr>
        <p:spPr>
          <a:xfrm>
            <a:off x="6443272" y="2331492"/>
            <a:ext cx="6034871" cy="174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latin typeface="Heebo" pitchFamily="2" charset="-79"/>
                <a:ea typeface="Calibri" panose="020F0502020204030204" pitchFamily="34" charset="0"/>
                <a:cs typeface="Times New Roman" panose="02020603050405020304" pitchFamily="18" charset="0"/>
              </a:rPr>
              <a:t>Exemple de Fichier </a:t>
            </a:r>
            <a:r>
              <a:rPr lang="fr-FR" dirty="0" err="1">
                <a:effectLst/>
                <a:latin typeface="Heebo" pitchFamily="2" charset="-79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r>
              <a:rPr lang="fr-F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400" dirty="0"/>
          </a:p>
          <a:p>
            <a:pPr marL="342900" indent="-342900">
              <a:buFont typeface="Symbol"/>
              <a:buChar char="Þ"/>
            </a:pPr>
            <a:endParaRPr lang="fr-FR" sz="2000" dirty="0"/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59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91262" y="701567"/>
            <a:ext cx="652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>
                <a:solidFill>
                  <a:srgbClr val="0070C0"/>
                </a:solidFill>
              </a:rPr>
              <a:t>Cas d’utilisation dans le monde du DevOps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978891" y="1679781"/>
            <a:ext cx="8996516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spcAft>
                <a:spcPts val="800"/>
              </a:spcAft>
            </a:pPr>
            <a:r>
              <a:rPr lang="fr-FR" b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 et </a:t>
            </a:r>
            <a:r>
              <a:rPr lang="fr-FR" b="1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fr-FR" b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dans l’Infrastructure As Code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800"/>
              </a:spcAft>
            </a:pPr>
            <a:r>
              <a:rPr lang="fr-FR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Ces langages sont utilisés comme fichiers de description de ressources dans les environnements :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800"/>
              </a:lnSpc>
              <a:buFont typeface="Arial" panose="020B0604020202020204" pitchFamily="34" charset="0"/>
              <a:buChar char="-"/>
            </a:pPr>
            <a:r>
              <a:rPr lang="fr-FR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Ansible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800"/>
              </a:lnSpc>
              <a:buFont typeface="Arial" panose="020B0604020202020204" pitchFamily="34" charset="0"/>
              <a:buChar char="-"/>
            </a:pPr>
            <a:r>
              <a:rPr lang="fr-FR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</a:t>
            </a:r>
            <a:r>
              <a:rPr lang="fr-FR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CloudFormation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800"/>
              </a:lnSpc>
              <a:buFont typeface="Arial" panose="020B0604020202020204" pitchFamily="34" charset="0"/>
              <a:buChar char="-"/>
            </a:pPr>
            <a:r>
              <a:rPr lang="fr-FR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800"/>
              </a:lnSpc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fr-FR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DockerCompose</a:t>
            </a:r>
            <a:endParaRPr lang="fr-FR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5AA164-F489-49FA-B539-81DFA4E1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75" y="3789069"/>
            <a:ext cx="5238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F40D9A6-BEF5-4CA0-BC3E-2F86064A241B}"/>
              </a:ext>
            </a:extLst>
          </p:cNvPr>
          <p:cNvSpPr txBox="1"/>
          <p:nvPr/>
        </p:nvSpPr>
        <p:spPr>
          <a:xfrm>
            <a:off x="636588" y="1438275"/>
            <a:ext cx="60531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Consiste à utiliser des logiciels et des systèmes pour exécuter des processus et des tâches automatisés afin de remplacer le travail manuel et chronophage des informaticiens.</a:t>
            </a:r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EB092622-2F92-4773-B07A-006464F4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5" y="2939817"/>
            <a:ext cx="4283075" cy="321688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6588" y="613842"/>
            <a:ext cx="2742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>
                <a:solidFill>
                  <a:srgbClr val="0070C0"/>
                </a:solidFill>
              </a:rPr>
              <a:t>L’automatisation </a:t>
            </a:r>
          </a:p>
        </p:txBody>
      </p:sp>
    </p:spTree>
    <p:extLst>
      <p:ext uri="{BB962C8B-B14F-4D97-AF65-F5344CB8AC3E}">
        <p14:creationId xmlns:p14="http://schemas.microsoft.com/office/powerpoint/2010/main" val="264155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4B73245-6639-417D-B57A-45241E59A5EF}"/>
              </a:ext>
            </a:extLst>
          </p:cNvPr>
          <p:cNvSpPr txBox="1"/>
          <p:nvPr/>
        </p:nvSpPr>
        <p:spPr>
          <a:xfrm>
            <a:off x="653143" y="789816"/>
            <a:ext cx="1000241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u="sng">
                <a:solidFill>
                  <a:srgbClr val="0070C0"/>
                </a:solidFill>
              </a:rPr>
              <a:t>L’ Automatisation par planificateur ou par déclenchement sur événement</a:t>
            </a:r>
          </a:p>
          <a:p>
            <a:endParaRPr lang="fr-FR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endParaRPr lang="fr-FR" sz="1400"/>
          </a:p>
          <a:p>
            <a:pPr marL="1200150" lvl="2" indent="-285750" algn="l">
              <a:buFont typeface="Symbol"/>
              <a:buChar char="Þ"/>
            </a:pPr>
            <a:endParaRPr lang="fr-FR" sz="1200"/>
          </a:p>
          <a:p>
            <a:pPr marL="342900" indent="-342900">
              <a:buFont typeface="Symbol"/>
              <a:buChar char="Þ"/>
            </a:pPr>
            <a:endParaRPr lang="fr-FR" sz="2000"/>
          </a:p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393901" y="2405643"/>
            <a:ext cx="1944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Cron</a:t>
            </a:r>
            <a:r>
              <a:rPr lang="fr-FR" b="1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fr-FR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CronTab</a:t>
            </a:r>
            <a:r>
              <a:rPr lang="fr-FR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fr-F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as d&amp;#39;utilisation de Jenk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627" y="3199960"/>
            <a:ext cx="3568933" cy="314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on job : qu&amp;#39;est-ce qu&amp;#39;un cron job et dans quels cas l&amp;#39;utiliser ? - ION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68" y="3458552"/>
            <a:ext cx="3323731" cy="241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263054" y="2553629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latin typeface="Times New Roman" panose="02020603050405020304" pitchFamily="18" charset="0"/>
                <a:cs typeface="Times New Roman" panose="02020603050405020304" pitchFamily="18" charset="0"/>
              </a:rPr>
              <a:t>Pipeline Jenkins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3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596348" y="2344189"/>
            <a:ext cx="4311055" cy="3677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fr-FR" sz="3500" b="1">
                <a:solidFill>
                  <a:srgbClr val="1C2229"/>
                </a:solidFill>
              </a:rPr>
              <a:t>CI/CD?</a:t>
            </a:r>
            <a:endParaRPr lang="en-US" sz="3500">
              <a:ea typeface="+mn-lt"/>
              <a:cs typeface="+mn-lt"/>
            </a:endParaRPr>
          </a:p>
          <a:p>
            <a:pPr>
              <a:defRPr/>
            </a:pPr>
            <a:endParaRPr lang="en-US" sz="3500" b="1">
              <a:solidFill>
                <a:srgbClr val="1C2229"/>
              </a:solidFill>
              <a:cs typeface="Calibri"/>
            </a:endParaRPr>
          </a:p>
          <a:p>
            <a:pPr algn="ctr">
              <a:defRPr/>
            </a:pPr>
            <a:r>
              <a:rPr lang="fr-FR" sz="3200">
                <a:solidFill>
                  <a:srgbClr val="1C2229"/>
                </a:solidFill>
                <a:cs typeface="Calibri"/>
              </a:rPr>
              <a:t>Intégration et déploiement continue</a:t>
            </a:r>
            <a:endParaRPr lang="en-US" sz="3200">
              <a:ea typeface="+mn-lt"/>
              <a:cs typeface="+mn-lt"/>
            </a:endParaRPr>
          </a:p>
          <a:p>
            <a:pPr algn="ctr">
              <a:defRPr/>
            </a:pPr>
            <a:r>
              <a:rPr lang="fr-FR" sz="3200">
                <a:solidFill>
                  <a:srgbClr val="1C2229"/>
                </a:solidFill>
                <a:cs typeface="Calibri"/>
              </a:rPr>
              <a:t>Approche technique </a:t>
            </a:r>
            <a:endParaRPr lang="en-US" sz="3200">
              <a:ea typeface="+mn-lt"/>
              <a:cs typeface="+mn-lt"/>
            </a:endParaRPr>
          </a:p>
          <a:p>
            <a:pPr algn="ctr">
              <a:defRPr/>
            </a:pPr>
            <a:r>
              <a:rPr lang="fr-FR" sz="3200">
                <a:solidFill>
                  <a:srgbClr val="1C2229"/>
                </a:solidFill>
                <a:cs typeface="Calibri"/>
              </a:rPr>
              <a:t>de la méthode</a:t>
            </a:r>
            <a:endParaRPr lang="en-US" sz="3200">
              <a:ea typeface="+mn-lt"/>
              <a:cs typeface="+mn-lt"/>
            </a:endParaRPr>
          </a:p>
          <a:p>
            <a:pPr>
              <a:defRPr/>
            </a:pPr>
            <a:endParaRPr lang="en-US" sz="3500" b="1">
              <a:solidFill>
                <a:srgbClr val="1C2229"/>
              </a:solidFill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1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 dirty="0">
                <a:solidFill>
                  <a:srgbClr val="FFFFFF"/>
                </a:solidFill>
              </a:rPr>
              <a:t>QU’EST-CE QUE C’EST?</a:t>
            </a:r>
            <a:endParaRPr lang="fr-FR" sz="3200" b="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181852" y="2000168"/>
            <a:ext cx="5640598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Renforcer l’automatisation et la surveillance</a:t>
            </a: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Faciliter et optimiser le travail en </a:t>
            </a: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DevOps</a:t>
            </a: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Utilisation d’outils performants</a:t>
            </a:r>
            <a:r>
              <a:rPr lang="fr-FR" sz="2200" dirty="0">
                <a:solidFill>
                  <a:schemeClr val="bg1"/>
                </a:solidFill>
                <a:latin typeface="Calibri" panose="020F0502020204030204"/>
              </a:rPr>
              <a:t> </a:t>
            </a: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Meilleure collaboration et suivi avancement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fr-FR" sz="2200" dirty="0">
              <a:solidFill>
                <a:schemeClr val="bg1"/>
              </a:solidFill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602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 dirty="0">
                <a:solidFill>
                  <a:srgbClr val="FFFFFF"/>
                </a:solidFill>
              </a:rPr>
              <a:t>QU’EST-CE QUE C’EST?</a:t>
            </a:r>
            <a:endParaRPr lang="fr-FR" sz="3200" b="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439687" y="2017665"/>
            <a:ext cx="196883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Intégration continue</a:t>
            </a:r>
          </a:p>
        </p:txBody>
      </p:sp>
      <p:graphicFrame>
        <p:nvGraphicFramePr>
          <p:cNvPr id="13" name="Espace réservé du contenu 9"/>
          <p:cNvGraphicFramePr>
            <a:graphicFrameLocks/>
          </p:cNvGraphicFramePr>
          <p:nvPr/>
        </p:nvGraphicFramePr>
        <p:xfrm>
          <a:off x="8583503" y="1859850"/>
          <a:ext cx="2085943" cy="983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Flèche : bas 28">
            <a:extLst>
              <a:ext uri="{FF2B5EF4-FFF2-40B4-BE49-F238E27FC236}">
                <a16:creationId xmlns:a16="http://schemas.microsoft.com/office/drawing/2014/main" id="{D06F27DE-B8E1-426D-B09D-D2B5D491F083}"/>
              </a:ext>
            </a:extLst>
          </p:cNvPr>
          <p:cNvSpPr/>
          <p:nvPr/>
        </p:nvSpPr>
        <p:spPr>
          <a:xfrm>
            <a:off x="6758557" y="2669921"/>
            <a:ext cx="373062" cy="54768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6439687" y="3243282"/>
            <a:ext cx="182825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Livraison continue</a:t>
            </a:r>
          </a:p>
        </p:txBody>
      </p:sp>
      <p:graphicFrame>
        <p:nvGraphicFramePr>
          <p:cNvPr id="17" name="Diagramme 16"/>
          <p:cNvGraphicFramePr/>
          <p:nvPr/>
        </p:nvGraphicFramePr>
        <p:xfrm>
          <a:off x="8511784" y="2922265"/>
          <a:ext cx="2085944" cy="1285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8" name="Flèche : bas 30">
            <a:extLst>
              <a:ext uri="{FF2B5EF4-FFF2-40B4-BE49-F238E27FC236}">
                <a16:creationId xmlns:a16="http://schemas.microsoft.com/office/drawing/2014/main" id="{0F3B3B5E-0A48-4A86-A730-A18F15B59F8B}"/>
              </a:ext>
            </a:extLst>
          </p:cNvPr>
          <p:cNvSpPr/>
          <p:nvPr/>
        </p:nvSpPr>
        <p:spPr>
          <a:xfrm>
            <a:off x="6757360" y="4008857"/>
            <a:ext cx="373062" cy="54768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439687" y="4680193"/>
            <a:ext cx="223889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Déploiement continue</a:t>
            </a:r>
          </a:p>
        </p:txBody>
      </p:sp>
      <p:graphicFrame>
        <p:nvGraphicFramePr>
          <p:cNvPr id="20" name="Diagramme 19"/>
          <p:cNvGraphicFramePr/>
          <p:nvPr/>
        </p:nvGraphicFramePr>
        <p:xfrm>
          <a:off x="8511784" y="4342302"/>
          <a:ext cx="2085945" cy="1326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338991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8" grpId="0"/>
      <p:bldGraphic spid="13" grpId="0">
        <p:bldAsOne/>
      </p:bldGraphic>
      <p:bldP spid="14" grpId="0" animBg="1"/>
      <p:bldP spid="15" grpId="0"/>
      <p:bldGraphic spid="17" grpId="0">
        <p:bldAsOne/>
      </p:bldGraphic>
      <p:bldP spid="18" grpId="0" animBg="1"/>
      <p:bldP spid="19" grpId="0"/>
      <p:bldGraphic spid="20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3200" b="0" dirty="0">
                <a:solidFill>
                  <a:srgbClr val="FFFFFF"/>
                </a:solidFill>
                <a:cs typeface="Calibri"/>
              </a:rPr>
              <a:t>SANS CI/CD</a:t>
            </a:r>
            <a:endParaRPr lang="fr-FR" sz="3200" b="0" dirty="0">
              <a:solidFill>
                <a:srgbClr val="FFFFFF"/>
              </a:solidFill>
              <a:latin typeface="Raleway ExtraBold"/>
              <a:cs typeface="Calibri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101403" y="1803399"/>
            <a:ext cx="6096000" cy="3880549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Temps de mise en production long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Difficultés de correction du code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Développeurs multitâches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lang="fr-FR" sz="2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1601725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1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25">
            <a:extLst>
              <a:ext uri="{FF2B5EF4-FFF2-40B4-BE49-F238E27FC236}">
                <a16:creationId xmlns:a16="http://schemas.microsoft.com/office/drawing/2014/main" id="{B5F8B5E8-513B-41DF-80CD-742AB6D06BD3}"/>
              </a:ext>
            </a:extLst>
          </p:cNvPr>
          <p:cNvSpPr/>
          <p:nvPr/>
        </p:nvSpPr>
        <p:spPr>
          <a:xfrm rot="16200000">
            <a:off x="6055306" y="1996491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Raleway SemiBold" panose="020B0703030101060003" pitchFamily="34" charset="0"/>
              </a:rPr>
              <a:t>01</a:t>
            </a:r>
            <a:endParaRPr lang="id-ID" sz="2400">
              <a:solidFill>
                <a:srgbClr val="FFFFFF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0" name="Hexagon 26">
            <a:extLst>
              <a:ext uri="{FF2B5EF4-FFF2-40B4-BE49-F238E27FC236}">
                <a16:creationId xmlns:a16="http://schemas.microsoft.com/office/drawing/2014/main" id="{D77E8A2B-75AF-4B2E-B6F8-95197B399E7E}"/>
              </a:ext>
            </a:extLst>
          </p:cNvPr>
          <p:cNvSpPr/>
          <p:nvPr/>
        </p:nvSpPr>
        <p:spPr>
          <a:xfrm rot="16200000">
            <a:off x="5541455" y="3148863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Raleway SemiBold" panose="020B0703030101060003" pitchFamily="34" charset="0"/>
              </a:rPr>
              <a:t>02</a:t>
            </a:r>
            <a:endParaRPr lang="id-ID" sz="2400">
              <a:solidFill>
                <a:srgbClr val="FFFFFF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1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5027604" y="4301234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Raleway SemiBold" panose="020B0703030101060003" pitchFamily="34" charset="0"/>
              </a:rPr>
              <a:t>03</a:t>
            </a:r>
            <a:endParaRPr lang="id-ID" sz="2400">
              <a:solidFill>
                <a:srgbClr val="FFFFFF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7307168" y="2038382"/>
            <a:ext cx="411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>
                <a:solidFill>
                  <a:srgbClr val="1C2229"/>
                </a:solidFill>
              </a:rPr>
              <a:t>FONCTIONNEMENT ITERATIF – METHODES AGILES</a:t>
            </a:r>
            <a:endParaRPr lang="id-ID" sz="2000" b="1">
              <a:solidFill>
                <a:srgbClr val="1C2229"/>
              </a:solidFill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15A3865-FFD3-483E-AC81-7A06648EA28F}"/>
              </a:ext>
            </a:extLst>
          </p:cNvPr>
          <p:cNvSpPr txBox="1"/>
          <p:nvPr/>
        </p:nvSpPr>
        <p:spPr>
          <a:xfrm>
            <a:off x="6340975" y="4341272"/>
            <a:ext cx="5083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>
                <a:solidFill>
                  <a:srgbClr val="1C2229"/>
                </a:solidFill>
              </a:rPr>
              <a:t>TRAVAIL COLLABORATIF</a:t>
            </a:r>
            <a:endParaRPr lang="id-ID" sz="2000" b="1">
              <a:solidFill>
                <a:srgbClr val="1C2229"/>
              </a:solidFill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0EE19FEE-EE03-46BA-8CB8-68B076ACACDF}"/>
              </a:ext>
            </a:extLst>
          </p:cNvPr>
          <p:cNvSpPr txBox="1"/>
          <p:nvPr/>
        </p:nvSpPr>
        <p:spPr>
          <a:xfrm>
            <a:off x="6854549" y="3190754"/>
            <a:ext cx="456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>
                <a:solidFill>
                  <a:srgbClr val="1C2229"/>
                </a:solidFill>
              </a:rPr>
              <a:t>METHODOLOGIE - PROCESS</a:t>
            </a:r>
            <a:endParaRPr lang="id-ID" sz="2000" b="1">
              <a:solidFill>
                <a:srgbClr val="1C2229"/>
              </a:solidFill>
            </a:endParaRPr>
          </a:p>
        </p:txBody>
      </p:sp>
      <p:sp>
        <p:nvSpPr>
          <p:cNvPr id="23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4625525" y="5465313"/>
            <a:ext cx="878340" cy="757188"/>
          </a:xfrm>
          <a:prstGeom prst="hexagon">
            <a:avLst/>
          </a:prstGeom>
          <a:solidFill>
            <a:srgbClr val="876A9B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Raleway SemiBold" panose="020B0703030101060003" pitchFamily="34" charset="0"/>
              </a:rPr>
              <a:t>04</a:t>
            </a:r>
            <a:endParaRPr lang="id-ID" sz="2400">
              <a:solidFill>
                <a:srgbClr val="FFFFFF"/>
              </a:solidFill>
              <a:latin typeface="Raleway SemiBold" panose="020B0703030101060003" pitchFamily="34" charset="0"/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315A3865-FFD3-483E-AC81-7A06648EA28F}"/>
              </a:ext>
            </a:extLst>
          </p:cNvPr>
          <p:cNvSpPr txBox="1"/>
          <p:nvPr/>
        </p:nvSpPr>
        <p:spPr>
          <a:xfrm>
            <a:off x="5938896" y="5505351"/>
            <a:ext cx="5083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>
                <a:solidFill>
                  <a:srgbClr val="1C2229"/>
                </a:solidFill>
              </a:rPr>
              <a:t>OUTILS DE COMMUNICATION</a:t>
            </a:r>
            <a:endParaRPr lang="id-ID" sz="2000" b="1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641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3200" b="0" dirty="0">
                <a:solidFill>
                  <a:srgbClr val="FFFFFF"/>
                </a:solidFill>
                <a:cs typeface="Calibri"/>
              </a:rPr>
              <a:t>OBJECTIFS CI/CD</a:t>
            </a:r>
            <a:endParaRPr lang="fr-FR" sz="3200" b="0" dirty="0">
              <a:solidFill>
                <a:srgbClr val="FFFFFF"/>
              </a:solidFill>
              <a:latin typeface="Raleway ExtraBold"/>
              <a:cs typeface="Calibri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226663" y="1959974"/>
            <a:ext cx="6085562" cy="3936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chemeClr val="bg1"/>
                </a:solidFill>
                <a:ea typeface="+mn-lt"/>
                <a:cs typeface="+mn-lt"/>
              </a:rPr>
              <a:t>Qualité du code accrue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chemeClr val="bg1"/>
                </a:solidFill>
                <a:ea typeface="+mn-lt"/>
                <a:cs typeface="+mn-lt"/>
              </a:rPr>
              <a:t>Déploiement plus rapide</a:t>
            </a:r>
            <a:endParaRPr lang="fr-FR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chemeClr val="bg1"/>
                </a:solidFill>
                <a:ea typeface="+mn-lt"/>
                <a:cs typeface="+mn-lt"/>
              </a:rPr>
              <a:t>Environnements stables</a:t>
            </a:r>
            <a:endParaRPr lang="fr-FR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chemeClr val="bg1"/>
                </a:solidFill>
                <a:ea typeface="+mn-lt"/>
                <a:cs typeface="+mn-lt"/>
              </a:rPr>
              <a:t>Développeurs dédiés à leur tâche</a:t>
            </a:r>
            <a:endParaRPr lang="fr-FR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chemeClr val="bg1"/>
                </a:solidFill>
                <a:ea typeface="+mn-lt"/>
                <a:cs typeface="+mn-lt"/>
              </a:rPr>
              <a:t>Renforcer la collaboration et l’efficacité entre les équipes</a:t>
            </a:r>
            <a:endParaRPr lang="fr-FR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lang="fr-FR" sz="2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227616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8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 dirty="0">
                <a:solidFill>
                  <a:srgbClr val="FFFFFF"/>
                </a:solidFill>
              </a:rPr>
              <a:t>A DISPOSITION</a:t>
            </a:r>
            <a:endParaRPr lang="fr-FR" sz="3200" b="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B23E1-D60E-4E83-9222-CA1E844B740E}"/>
              </a:ext>
            </a:extLst>
          </p:cNvPr>
          <p:cNvSpPr/>
          <p:nvPr/>
        </p:nvSpPr>
        <p:spPr>
          <a:xfrm>
            <a:off x="6228297" y="1907782"/>
            <a:ext cx="5808313" cy="4274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Automatisation des taches</a:t>
            </a:r>
            <a:endParaRPr lang="fr-FR" dirty="0">
              <a:cs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Méthode agile pour une collaboration améliorée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Amélioration continue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SzPct val="125000"/>
              <a:buFont typeface="Arial,Sans-Serif" panose="020B0604020202020204" pitchFamily="34" charset="0"/>
              <a:buChar char="•"/>
              <a:defRPr/>
            </a:pPr>
            <a:r>
              <a:rPr lang="fr-FR" sz="20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Surveillance continue</a:t>
            </a:r>
            <a:endParaRPr lang="en-US" sz="2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  <a:defRPr/>
            </a:pPr>
            <a:r>
              <a:rPr lang="fr-FR" sz="20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Outils intelligent</a:t>
            </a:r>
            <a:endParaRPr lang="fr-FR" dirty="0">
              <a:solidFill>
                <a:schemeClr val="bg1"/>
              </a:solidFill>
              <a:latin typeface="TW Cen MT"/>
            </a:endParaRP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lang="fr-F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857294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 dirty="0">
                <a:solidFill>
                  <a:srgbClr val="FFFFFF"/>
                </a:solidFill>
              </a:rPr>
              <a:t>CAS CONCRET</a:t>
            </a:r>
            <a:endParaRPr lang="fr-FR" sz="3200" b="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08" y="2531265"/>
            <a:ext cx="4830764" cy="2557463"/>
          </a:xfrm>
          <a:prstGeom prst="rect">
            <a:avLst/>
          </a:prstGeom>
          <a:blipFill>
            <a:blip r:embed="rId5">
              <a:alphaModFix amt="46000"/>
            </a:blip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514172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 dirty="0">
                <a:solidFill>
                  <a:srgbClr val="FFFFFF"/>
                </a:solidFill>
              </a:rPr>
              <a:t>CAS CONCRET</a:t>
            </a:r>
            <a:endParaRPr lang="fr-FR" sz="3200" b="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7B253-8EE6-41DB-8DBF-7F6406852AA0}"/>
              </a:ext>
            </a:extLst>
          </p:cNvPr>
          <p:cNvSpPr/>
          <p:nvPr/>
        </p:nvSpPr>
        <p:spPr>
          <a:xfrm>
            <a:off x="6095998" y="1803399"/>
            <a:ext cx="5744812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5999" y="2198170"/>
            <a:ext cx="2967741" cy="52418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Code: Git </a:t>
            </a:r>
            <a:r>
              <a:rPr lang="fr-FR" sz="2200" dirty="0">
                <a:solidFill>
                  <a:schemeClr val="bg1"/>
                </a:solidFill>
                <a:latin typeface="Calibri"/>
                <a:ea typeface="Lato Light"/>
                <a:cs typeface="Lato Light"/>
              </a:rPr>
              <a:t>+ 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IDE</a:t>
            </a: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Build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: </a:t>
            </a: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Maven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, </a:t>
            </a: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Gradle</a:t>
            </a: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Test: </a:t>
            </a:r>
            <a:r>
              <a:rPr lang="fr-FR" sz="2200" dirty="0" err="1">
                <a:solidFill>
                  <a:schemeClr val="bg1"/>
                </a:solidFill>
                <a:latin typeface="Calibri"/>
                <a:ea typeface="Lato Light"/>
                <a:cs typeface="Lato Light"/>
              </a:rPr>
              <a:t>JUnit</a:t>
            </a: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Release: Jenkins</a:t>
            </a: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Light" panose="020F0502020204030203" pitchFamily="34" charset="0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2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9057074" y="2201943"/>
            <a:ext cx="2653608" cy="52418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Deploy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: Docker, </a:t>
            </a: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Ansible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, Cloud</a:t>
            </a: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>
              <a:defRPr/>
            </a:pP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Operate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:</a:t>
            </a:r>
            <a:r>
              <a:rPr lang="fr-FR" sz="2200" dirty="0">
                <a:solidFill>
                  <a:schemeClr val="bg1"/>
                </a:solidFill>
                <a:latin typeface="Calibri"/>
                <a:ea typeface="Lato Light"/>
                <a:cs typeface="Lato Light"/>
              </a:rPr>
              <a:t> </a:t>
            </a:r>
          </a:p>
          <a:p>
            <a:pPr marL="0" indent="0">
              <a:buNone/>
              <a:defRPr/>
            </a:pPr>
            <a:r>
              <a:rPr lang="fr-FR" sz="2200" dirty="0">
                <a:solidFill>
                  <a:schemeClr val="bg1"/>
                </a:solidFill>
                <a:latin typeface="Calibri"/>
                <a:ea typeface="Lato Light"/>
                <a:cs typeface="Lato Light"/>
              </a:rPr>
              <a:t>   </a:t>
            </a:r>
            <a:r>
              <a:rPr kumimoji="0" lang="fr-FR" sz="2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Kubernetes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, Cloud</a:t>
            </a:r>
            <a:endParaRPr lang="fr-FR" dirty="0">
              <a:solidFill>
                <a:schemeClr val="bg1"/>
              </a:solidFill>
              <a:latin typeface="Calibri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Monitor: ELK</a:t>
            </a:r>
            <a:endParaRPr lang="fr-FR" sz="2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Light" panose="020F0502020204030203" pitchFamily="34" charset="0"/>
              <a:ea typeface="Lato Light"/>
              <a:cs typeface="Lato Light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55" y="369932"/>
            <a:ext cx="1856629" cy="982921"/>
          </a:xfrm>
          <a:prstGeom prst="rect">
            <a:avLst/>
          </a:prstGeom>
          <a:blipFill>
            <a:blip r:embed="rId5">
              <a:alphaModFix amt="46000"/>
            </a:blip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752895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 dirty="0">
                <a:solidFill>
                  <a:srgbClr val="FFFFFF"/>
                </a:solidFill>
              </a:rPr>
              <a:t>BENEFICES</a:t>
            </a:r>
            <a:endParaRPr lang="fr-FR" sz="3200" b="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7B253-8EE6-41DB-8DBF-7F6406852AA0}"/>
              </a:ext>
            </a:extLst>
          </p:cNvPr>
          <p:cNvSpPr/>
          <p:nvPr/>
        </p:nvSpPr>
        <p:spPr>
          <a:xfrm>
            <a:off x="6095998" y="1803399"/>
            <a:ext cx="5744812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9281" y="1803399"/>
            <a:ext cx="6096000" cy="3699474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testé très régulièrement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to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faible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chemeClr val="bg1"/>
                </a:solidFill>
                <a:latin typeface="Calibri" panose="020F0502020204030204"/>
              </a:rPr>
              <a:t> 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Satisfaction client au rendez vous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Développeur dédié à sa tâche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Intégration nouveaux </a:t>
            </a:r>
            <a:r>
              <a:rPr lang="fr-FR" sz="2000" dirty="0">
                <a:solidFill>
                  <a:schemeClr val="bg1"/>
                </a:solidFill>
                <a:latin typeface="Calibri" panose="020F0502020204030204"/>
              </a:rPr>
              <a:t>développeurs</a:t>
            </a:r>
            <a:endParaRPr lang="fr-FR" sz="2000" dirty="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pPr marL="742950" marR="0" lvl="1" indent="-285750" algn="l" defTabSz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Calibri" panose="020F0502020204030204"/>
              </a:rPr>
              <a:t>Réelle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collaboration entre les équipes</a:t>
            </a:r>
            <a:endParaRPr lang="fr-F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8398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 dirty="0">
                <a:solidFill>
                  <a:srgbClr val="FFFFFF"/>
                </a:solidFill>
              </a:rPr>
              <a:t>A RETENIR</a:t>
            </a:r>
            <a:endParaRPr lang="fr-FR" sz="3200" b="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7B253-8EE6-41DB-8DBF-7F6406852AA0}"/>
              </a:ext>
            </a:extLst>
          </p:cNvPr>
          <p:cNvSpPr/>
          <p:nvPr/>
        </p:nvSpPr>
        <p:spPr>
          <a:xfrm>
            <a:off x="6095998" y="1803399"/>
            <a:ext cx="5744812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graphicFrame>
        <p:nvGraphicFramePr>
          <p:cNvPr id="8" name="Espace réservé du contenu 4"/>
          <p:cNvGraphicFramePr>
            <a:graphicFrameLocks/>
          </p:cNvGraphicFramePr>
          <p:nvPr/>
        </p:nvGraphicFramePr>
        <p:xfrm>
          <a:off x="4928678" y="1636711"/>
          <a:ext cx="8350931" cy="4349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9283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Graphic spid="8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2345292" y="2606127"/>
            <a:ext cx="313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Le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356472" y="3557531"/>
            <a:ext cx="53297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Un </a:t>
            </a:r>
            <a:r>
              <a:rPr lang="fr-FR" sz="1600" b="1" dirty="0"/>
              <a:t>accès omniprésent à la demande </a:t>
            </a:r>
            <a:r>
              <a:rPr lang="fr-FR" sz="1600" dirty="0"/>
              <a:t>à un </a:t>
            </a:r>
            <a:r>
              <a:rPr lang="fr-FR" sz="1600" b="1" dirty="0"/>
              <a:t>réseau partagé.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Un </a:t>
            </a:r>
            <a:r>
              <a:rPr lang="fr-FR" sz="1600" b="1" dirty="0"/>
              <a:t>ensemble de ressources informatiques flexibles configurables</a:t>
            </a:r>
            <a:r>
              <a:rPr lang="fr-FR" sz="1600" dirty="0"/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Qui peuvent être </a:t>
            </a:r>
            <a:r>
              <a:rPr lang="fr-FR" sz="1600" b="1" dirty="0"/>
              <a:t>provisionnées</a:t>
            </a:r>
            <a:r>
              <a:rPr lang="fr-FR" sz="1600" dirty="0"/>
              <a:t> et libérées avec </a:t>
            </a:r>
            <a:r>
              <a:rPr lang="fr-FR" sz="1600" b="1" dirty="0"/>
              <a:t>un minimum d’administration.</a:t>
            </a:r>
          </a:p>
        </p:txBody>
      </p:sp>
      <p:pic>
        <p:nvPicPr>
          <p:cNvPr id="9" name="Picture 6" descr="Sauvegarde des données dans le Cloud, les solutions 2A à Zaide SCB –  Informatique Annecy et agglomération 2A à Zaide assistance Informati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47" y="1329007"/>
            <a:ext cx="2628975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18455" y="2366541"/>
            <a:ext cx="11532909" cy="1443457"/>
          </a:xfrm>
        </p:spPr>
        <p:txBody>
          <a:bodyPr>
            <a:normAutofit/>
          </a:bodyPr>
          <a:lstStyle/>
          <a:p>
            <a:r>
              <a:rPr lang="fr-FR" sz="4800" u="sng" dirty="0">
                <a:solidFill>
                  <a:schemeClr val="bg1"/>
                </a:solidFill>
              </a:rPr>
              <a:t>Qu’</a:t>
            </a:r>
            <a:r>
              <a:rPr lang="fr-FR" sz="4800" u="sng" dirty="0" err="1">
                <a:solidFill>
                  <a:schemeClr val="bg1"/>
                </a:solidFill>
              </a:rPr>
              <a:t>es-ce</a:t>
            </a:r>
            <a:r>
              <a:rPr lang="fr-FR" sz="4800" u="sng" dirty="0">
                <a:solidFill>
                  <a:schemeClr val="bg1"/>
                </a:solidFill>
              </a:rPr>
              <a:t> que le cloud?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2337732" y="4354059"/>
            <a:ext cx="4314281" cy="1293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chemeClr val="bg1"/>
                </a:solidFill>
              </a:rPr>
              <a:t>Un modèle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241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9" name="Picture 6" descr="Sauvegarde des données dans le Cloud, les solutions 2A à Zaide SCB –  Informatique Annecy et agglomération 2A à Zaide assistance Informati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93" y="201211"/>
            <a:ext cx="2628975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4497" y="3088269"/>
            <a:ext cx="11532909" cy="1443457"/>
          </a:xfrm>
        </p:spPr>
        <p:txBody>
          <a:bodyPr>
            <a:normAutofit/>
          </a:bodyPr>
          <a:lstStyle/>
          <a:p>
            <a:r>
              <a:rPr lang="fr-FR" sz="4800" u="sng" dirty="0">
                <a:solidFill>
                  <a:schemeClr val="bg1"/>
                </a:solidFill>
              </a:rPr>
              <a:t>Les Fournisseurs</a:t>
            </a:r>
            <a:endParaRPr lang="fr-FR" sz="4800" dirty="0">
              <a:solidFill>
                <a:schemeClr val="bg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266" y="1167063"/>
            <a:ext cx="5405302" cy="5359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61" y="2049753"/>
            <a:ext cx="393111" cy="24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870" y="2985063"/>
            <a:ext cx="936540" cy="18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056" y="3473330"/>
            <a:ext cx="852927" cy="15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03" y="3809997"/>
            <a:ext cx="769594" cy="14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917" y="4260942"/>
            <a:ext cx="475537" cy="303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882" y="4945600"/>
            <a:ext cx="513635" cy="130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04" y="5143501"/>
            <a:ext cx="872387" cy="13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63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9" name="Picture 6" descr="Sauvegarde des données dans le Cloud, les solutions 2A à Zaide SCB –  Informatique Annecy et agglomération 2A à Zaide assistance Informati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93" y="201211"/>
            <a:ext cx="2628975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4497" y="3088269"/>
            <a:ext cx="11532909" cy="1443457"/>
          </a:xfrm>
        </p:spPr>
        <p:txBody>
          <a:bodyPr>
            <a:normAutofit/>
          </a:bodyPr>
          <a:lstStyle/>
          <a:p>
            <a:r>
              <a:rPr lang="fr-FR" sz="4800" u="sng" dirty="0">
                <a:solidFill>
                  <a:schemeClr val="bg1"/>
                </a:solidFill>
              </a:rPr>
              <a:t>Les modèles </a:t>
            </a:r>
            <a:br>
              <a:rPr lang="fr-FR" sz="4800" u="sng" dirty="0">
                <a:solidFill>
                  <a:schemeClr val="bg1"/>
                </a:solidFill>
              </a:rPr>
            </a:br>
            <a:r>
              <a:rPr lang="fr-FR" sz="4800" u="sng" dirty="0">
                <a:solidFill>
                  <a:schemeClr val="bg1"/>
                </a:solidFill>
              </a:rPr>
              <a:t>de services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598515" y="2254282"/>
            <a:ext cx="5785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 dirty="0"/>
              <a:t>Sur Site </a:t>
            </a:r>
            <a:r>
              <a:rPr lang="fr-FR" sz="1600" dirty="0"/>
              <a:t>(On </a:t>
            </a:r>
            <a:r>
              <a:rPr lang="fr-FR" sz="1600" dirty="0" err="1"/>
              <a:t>Premise</a:t>
            </a:r>
            <a:r>
              <a:rPr lang="fr-FR" sz="1600" dirty="0"/>
              <a:t>) : infrastructure sur site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397"/>
            <a:ext cx="6660858" cy="4013199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598515" y="2671222"/>
            <a:ext cx="5785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 dirty="0" err="1"/>
              <a:t>Iaas</a:t>
            </a:r>
            <a:r>
              <a:rPr lang="fr-FR" sz="1600" b="1" dirty="0"/>
              <a:t> </a:t>
            </a:r>
            <a:r>
              <a:rPr lang="fr-FR" sz="1600" dirty="0"/>
              <a:t>(Infrastructure as a Service) : location de l’infrastructure informatique matérielle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598515" y="3255997"/>
            <a:ext cx="5785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 dirty="0" err="1"/>
              <a:t>Paas</a:t>
            </a:r>
            <a:r>
              <a:rPr lang="fr-FR" sz="1600" dirty="0"/>
              <a:t> (Platform as a Service) : location de l’infrastructure matérielle et des applications middleware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598515" y="3893861"/>
            <a:ext cx="5785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 dirty="0"/>
              <a:t>Saas</a:t>
            </a:r>
            <a:r>
              <a:rPr lang="fr-FR" sz="1600" dirty="0"/>
              <a:t> (Software as a Service) : service Cloud all inclusive, accessible via un navigateur internet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19313"/>
            <a:ext cx="6598514" cy="39912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23654"/>
            <a:ext cx="6598514" cy="39868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23654"/>
            <a:ext cx="6598513" cy="3986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7869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Fonctionnement itératif – Méthodes Agiles</a:t>
            </a: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283952"/>
            <a:ext cx="1805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Itération = valeur ajoutée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371501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Flexibilité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6095999" y="1803398"/>
            <a:ext cx="3064041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2977494"/>
            <a:ext cx="21813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Séquençage du travail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Aller-retour entre équipes de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dev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et client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Prise en compte des évolution de besoin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910516" y="2957208"/>
            <a:ext cx="1547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Chaque version est utilisable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Nouvelle fonctionnalité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Evolution d’une fonctionnalité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6524035" y="2368257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Amélioration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78C942C4-A0AB-4A99-9B8F-9E1A181A88BC}"/>
              </a:ext>
            </a:extLst>
          </p:cNvPr>
          <p:cNvSpPr txBox="1"/>
          <p:nvPr/>
        </p:nvSpPr>
        <p:spPr>
          <a:xfrm>
            <a:off x="6817418" y="3388192"/>
            <a:ext cx="1584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Du produit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Des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process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55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 animBg="1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734532" y="2606127"/>
            <a:ext cx="4034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/>
              <a:t>Conteneurs </a:t>
            </a:r>
          </a:p>
          <a:p>
            <a:pPr algn="ctr"/>
            <a:r>
              <a:rPr lang="fr-FR" sz="4800" b="1" dirty="0"/>
              <a:t>et orchestrateurs</a:t>
            </a:r>
            <a:endParaRPr lang="id-ID" sz="4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58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251" y="2553026"/>
            <a:ext cx="8446417" cy="1850564"/>
          </a:xfrm>
        </p:spPr>
        <p:txBody>
          <a:bodyPr>
            <a:norm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Qu’</a:t>
            </a:r>
            <a:r>
              <a:rPr lang="fr-FR" sz="3600" u="sng" dirty="0" err="1">
                <a:solidFill>
                  <a:schemeClr val="bg1"/>
                </a:solidFill>
              </a:rPr>
              <a:t>es-ce</a:t>
            </a:r>
            <a:r>
              <a:rPr lang="fr-FR" sz="3600" u="sng" dirty="0">
                <a:solidFill>
                  <a:schemeClr val="bg1"/>
                </a:solidFill>
              </a:rPr>
              <a:t> qu’un</a:t>
            </a:r>
            <a:br>
              <a:rPr lang="fr-FR" sz="3600" u="sng" dirty="0">
                <a:solidFill>
                  <a:schemeClr val="bg1"/>
                </a:solidFill>
              </a:rPr>
            </a:br>
            <a:r>
              <a:rPr lang="fr-FR" sz="3600" u="sng" dirty="0">
                <a:solidFill>
                  <a:schemeClr val="bg1"/>
                </a:solidFill>
              </a:rPr>
              <a:t> conteneur et un orchestrateur?</a:t>
            </a:r>
            <a:endParaRPr lang="fr-FR" sz="36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69" y="888317"/>
            <a:ext cx="1426267" cy="1205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212991" y="2553026"/>
            <a:ext cx="59790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Conteneur:</a:t>
            </a:r>
          </a:p>
          <a:p>
            <a:pPr marL="457200" lvl="4">
              <a:spcAft>
                <a:spcPts val="1200"/>
              </a:spcAft>
            </a:pPr>
            <a:r>
              <a:rPr lang="fr-FR" sz="1600" dirty="0"/>
              <a:t>Un </a:t>
            </a:r>
            <a:r>
              <a:rPr lang="fr-FR" sz="1600" b="1" dirty="0"/>
              <a:t>espace d'exécution dédié à une application logicielle</a:t>
            </a:r>
            <a:r>
              <a:rPr lang="fr-FR" sz="1600" dirty="0"/>
              <a:t>. </a:t>
            </a:r>
          </a:p>
          <a:p>
            <a:pPr marL="457200" lvl="4">
              <a:spcAft>
                <a:spcPts val="1200"/>
              </a:spcAft>
            </a:pPr>
            <a:endParaRPr lang="fr-FR" sz="1600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Orchestrateur:</a:t>
            </a:r>
          </a:p>
          <a:p>
            <a:pPr marL="457200" lvl="4">
              <a:spcAft>
                <a:spcPts val="1200"/>
              </a:spcAft>
            </a:pPr>
            <a:r>
              <a:rPr lang="fr-FR" sz="1600" b="1" dirty="0"/>
              <a:t>- permet d'automatiser le déploiement</a:t>
            </a:r>
          </a:p>
          <a:p>
            <a:pPr marL="457200" lvl="4">
              <a:spcAft>
                <a:spcPts val="1200"/>
              </a:spcAft>
            </a:pPr>
            <a:r>
              <a:rPr lang="fr-FR" sz="1600" b="1" dirty="0"/>
              <a:t>- Gérer</a:t>
            </a:r>
          </a:p>
          <a:p>
            <a:pPr marL="457200" lvl="4">
              <a:spcAft>
                <a:spcPts val="1200"/>
              </a:spcAft>
            </a:pPr>
            <a:r>
              <a:rPr lang="fr-FR" sz="1600" b="1" dirty="0"/>
              <a:t>- Mettre à l’échelle </a:t>
            </a:r>
            <a:r>
              <a:rPr lang="fr-FR" sz="1600" dirty="0"/>
              <a:t>dans un réseau les conteneurs</a:t>
            </a:r>
          </a:p>
        </p:txBody>
      </p:sp>
    </p:spTree>
    <p:extLst>
      <p:ext uri="{BB962C8B-B14F-4D97-AF65-F5344CB8AC3E}">
        <p14:creationId xmlns:p14="http://schemas.microsoft.com/office/powerpoint/2010/main" val="439912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251" y="2553026"/>
            <a:ext cx="8446417" cy="1850564"/>
          </a:xfrm>
        </p:spPr>
        <p:txBody>
          <a:bodyPr>
            <a:norm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A quoi ça sert?</a:t>
            </a:r>
            <a:endParaRPr lang="fr-FR" sz="36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69" y="888317"/>
            <a:ext cx="1426267" cy="1205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212991" y="2553026"/>
            <a:ext cx="59790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 dirty="0"/>
              <a:t>minimiser la complexité</a:t>
            </a:r>
            <a:r>
              <a:rPr lang="fr-FR" sz="1600" dirty="0"/>
              <a:t> liée à la configuration et à l’administration applicatives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 dirty="0"/>
              <a:t>accélérer les cycles de développement </a:t>
            </a:r>
            <a:r>
              <a:rPr lang="fr-FR" sz="1600" dirty="0"/>
              <a:t>et de production applicatifs 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car </a:t>
            </a:r>
            <a:r>
              <a:rPr lang="fr-FR" sz="1600" b="1" dirty="0"/>
              <a:t>flexible</a:t>
            </a:r>
            <a:r>
              <a:rPr lang="fr-FR" sz="1600" dirty="0"/>
              <a:t> et </a:t>
            </a:r>
            <a:r>
              <a:rPr lang="fr-FR" sz="1600" b="1" dirty="0"/>
              <a:t>portable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fonctionnement </a:t>
            </a:r>
            <a:r>
              <a:rPr lang="fr-FR" sz="1600" b="1" dirty="0"/>
              <a:t>en micro services isolés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b="1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C’est une des briques de l’« </a:t>
            </a:r>
            <a:r>
              <a:rPr lang="fr-FR" sz="1600" b="1" dirty="0"/>
              <a:t>infrastructure as a service </a:t>
            </a:r>
            <a:r>
              <a:rPr lang="fr-FR" sz="1600" dirty="0"/>
              <a:t>», c’est-à-dire d’automatisation des infrastructures IT.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452176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251" y="2553026"/>
            <a:ext cx="8446417" cy="1850564"/>
          </a:xfrm>
        </p:spPr>
        <p:txBody>
          <a:bodyPr>
            <a:norm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Les différents orchestrateurs?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212991" y="2553026"/>
            <a:ext cx="597900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 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 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 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b="1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b="1" dirty="0"/>
          </a:p>
          <a:p>
            <a:pPr marL="0" lvl="3">
              <a:spcAft>
                <a:spcPts val="1200"/>
              </a:spcAft>
            </a:pPr>
            <a:endParaRPr lang="fr-FR" sz="1600" b="1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465" y="1803399"/>
            <a:ext cx="1206204" cy="101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080" y="3164502"/>
            <a:ext cx="1189589" cy="103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080" y="4354214"/>
            <a:ext cx="1192861" cy="119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433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251" y="2553026"/>
            <a:ext cx="8446417" cy="1850564"/>
          </a:xfrm>
        </p:spPr>
        <p:txBody>
          <a:bodyPr>
            <a:norm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Quel rapprochement </a:t>
            </a:r>
            <a:br>
              <a:rPr lang="fr-FR" sz="3600" u="sng" dirty="0">
                <a:solidFill>
                  <a:schemeClr val="bg1"/>
                </a:solidFill>
              </a:rPr>
            </a:br>
            <a:r>
              <a:rPr lang="fr-FR" sz="3600" u="sng" dirty="0">
                <a:solidFill>
                  <a:schemeClr val="bg1"/>
                </a:solidFill>
              </a:rPr>
              <a:t>en pratiques </a:t>
            </a:r>
            <a:r>
              <a:rPr lang="fr-FR" sz="3600" u="sng" dirty="0" err="1">
                <a:solidFill>
                  <a:schemeClr val="bg1"/>
                </a:solidFill>
              </a:rPr>
              <a:t>DevOps</a:t>
            </a:r>
            <a:r>
              <a:rPr lang="fr-FR" sz="3600" u="sng" dirty="0">
                <a:solidFill>
                  <a:schemeClr val="bg1"/>
                </a:solidFill>
              </a:rPr>
              <a:t>?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212992" y="2553026"/>
            <a:ext cx="55705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C’est </a:t>
            </a:r>
            <a:r>
              <a:rPr lang="fr-FR" sz="1600" b="1" dirty="0"/>
              <a:t>un des outils des pratiques </a:t>
            </a:r>
            <a:r>
              <a:rPr lang="fr-FR" sz="1600" b="1" dirty="0" err="1"/>
              <a:t>DevOps</a:t>
            </a:r>
            <a:r>
              <a:rPr lang="fr-FR" sz="1600" b="1" dirty="0"/>
              <a:t> </a:t>
            </a:r>
            <a:r>
              <a:rPr lang="fr-FR" sz="1600" dirty="0"/>
              <a:t>qui permet de mettre en place le </a:t>
            </a:r>
            <a:r>
              <a:rPr lang="fr-FR" sz="1600" b="1" dirty="0"/>
              <a:t>déploiement continu</a:t>
            </a:r>
            <a:endParaRPr lang="fr-FR" sz="1600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permet de </a:t>
            </a:r>
            <a:r>
              <a:rPr lang="fr-FR" sz="1600" b="1" dirty="0"/>
              <a:t>livrer au fil de l’eau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dirty="0"/>
              <a:t>De manière automatique </a:t>
            </a:r>
            <a:r>
              <a:rPr lang="fr-FR" sz="1600" b="1" dirty="0"/>
              <a:t>les fonctionnalités développés par les équipes</a:t>
            </a:r>
            <a:endParaRPr lang="fr-FR" sz="1600" dirty="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b="1" dirty="0"/>
          </a:p>
          <a:p>
            <a:pPr marL="0" lvl="3">
              <a:spcAft>
                <a:spcPts val="1200"/>
              </a:spcAft>
            </a:pP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113176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98D460-4325-439D-B74F-EDEF47367DEF}"/>
              </a:ext>
            </a:extLst>
          </p:cNvPr>
          <p:cNvSpPr txBox="1"/>
          <p:nvPr/>
        </p:nvSpPr>
        <p:spPr>
          <a:xfrm>
            <a:off x="4806042" y="1160352"/>
            <a:ext cx="2579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>
                <a:solidFill>
                  <a:schemeClr val="bg1"/>
                </a:solidFill>
              </a:rPr>
              <a:t>Lorem</a:t>
            </a:r>
          </a:p>
          <a:p>
            <a:r>
              <a:rPr lang="fr-FR" sz="4500" b="1">
                <a:solidFill>
                  <a:schemeClr val="bg1"/>
                </a:solidFill>
              </a:rPr>
              <a:t>ipsum</a:t>
            </a:r>
            <a:endParaRPr lang="id-ID" sz="45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2F2F6-57D9-4278-B98B-F363BEBCFC7F}"/>
              </a:ext>
            </a:extLst>
          </p:cNvPr>
          <p:cNvSpPr txBox="1"/>
          <p:nvPr/>
        </p:nvSpPr>
        <p:spPr>
          <a:xfrm>
            <a:off x="4806041" y="3270736"/>
            <a:ext cx="28501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Lorem ipsum :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0F73CFB-08EC-4CFE-8EC0-C1EDF3917B88}"/>
              </a:ext>
            </a:extLst>
          </p:cNvPr>
          <p:cNvSpPr txBox="1"/>
          <p:nvPr/>
        </p:nvSpPr>
        <p:spPr>
          <a:xfrm>
            <a:off x="4868386" y="4435342"/>
            <a:ext cx="6339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Présenté par :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Amine </a:t>
            </a:r>
            <a:r>
              <a:rPr lang="en-US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Boussaa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Mohamed </a:t>
            </a:r>
            <a:r>
              <a:rPr lang="en-US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Houimli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Lorem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6144985A-2BBA-415C-BDFA-46513F901AA4}"/>
              </a:ext>
            </a:extLst>
          </p:cNvPr>
          <p:cNvSpPr txBox="1"/>
          <p:nvPr/>
        </p:nvSpPr>
        <p:spPr>
          <a:xfrm>
            <a:off x="4806041" y="2884974"/>
            <a:ext cx="6124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LE MONITORING </a:t>
            </a:r>
            <a:endParaRPr lang="id-ID" sz="6600" b="1"/>
          </a:p>
        </p:txBody>
      </p:sp>
    </p:spTree>
    <p:extLst>
      <p:ext uri="{BB962C8B-B14F-4D97-AF65-F5344CB8AC3E}">
        <p14:creationId xmlns:p14="http://schemas.microsoft.com/office/powerpoint/2010/main" val="1448204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25">
            <a:extLst>
              <a:ext uri="{FF2B5EF4-FFF2-40B4-BE49-F238E27FC236}">
                <a16:creationId xmlns:a16="http://schemas.microsoft.com/office/drawing/2014/main" id="{B5F8B5E8-513B-41DF-80CD-742AB6D06BD3}"/>
              </a:ext>
            </a:extLst>
          </p:cNvPr>
          <p:cNvSpPr/>
          <p:nvPr/>
        </p:nvSpPr>
        <p:spPr>
          <a:xfrm rot="16200000">
            <a:off x="6661551" y="1238197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01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10" name="Hexagon 26">
            <a:extLst>
              <a:ext uri="{FF2B5EF4-FFF2-40B4-BE49-F238E27FC236}">
                <a16:creationId xmlns:a16="http://schemas.microsoft.com/office/drawing/2014/main" id="{D77E8A2B-75AF-4B2E-B6F8-95197B399E7E}"/>
              </a:ext>
            </a:extLst>
          </p:cNvPr>
          <p:cNvSpPr/>
          <p:nvPr/>
        </p:nvSpPr>
        <p:spPr>
          <a:xfrm rot="16200000">
            <a:off x="6227525" y="2149492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02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11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5848931" y="3099697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03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9FB9E617-3AE3-4D15-A626-304EC08B0030}"/>
              </a:ext>
            </a:extLst>
          </p:cNvPr>
          <p:cNvSpPr txBox="1"/>
          <p:nvPr/>
        </p:nvSpPr>
        <p:spPr>
          <a:xfrm>
            <a:off x="7479316" y="622388"/>
            <a:ext cx="31095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ea typeface="+mn-ea"/>
                <a:cs typeface="+mn-cs"/>
              </a:rPr>
              <a:t>SOMMAIRE</a:t>
            </a:r>
            <a:endParaRPr kumimoji="0" lang="id-ID" sz="3500" b="1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7566925" y="1429487"/>
            <a:ext cx="4117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Pourquoi</a:t>
            </a:r>
            <a:r>
              <a:rPr lang="fr-FR" sz="2400"/>
              <a:t> </a:t>
            </a:r>
            <a:r>
              <a:rPr lang="fr-FR" sz="2400" b="1">
                <a:solidFill>
                  <a:srgbClr val="1C2229"/>
                </a:solidFill>
              </a:rPr>
              <a:t>le monitoring</a:t>
            </a:r>
          </a:p>
          <a:p>
            <a:endParaRPr lang="id-ID" sz="2000" b="1"/>
          </a:p>
        </p:txBody>
      </p:sp>
      <p:sp>
        <p:nvSpPr>
          <p:cNvPr id="23" name="Hexagon 25">
            <a:extLst>
              <a:ext uri="{FF2B5EF4-FFF2-40B4-BE49-F238E27FC236}">
                <a16:creationId xmlns:a16="http://schemas.microsoft.com/office/drawing/2014/main" id="{B5F8B5E8-513B-41DF-80CD-742AB6D06BD3}"/>
              </a:ext>
            </a:extLst>
          </p:cNvPr>
          <p:cNvSpPr/>
          <p:nvPr/>
        </p:nvSpPr>
        <p:spPr>
          <a:xfrm rot="16200000">
            <a:off x="5470337" y="4049901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04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4" name="Hexagon 26">
            <a:extLst>
              <a:ext uri="{FF2B5EF4-FFF2-40B4-BE49-F238E27FC236}">
                <a16:creationId xmlns:a16="http://schemas.microsoft.com/office/drawing/2014/main" id="{D77E8A2B-75AF-4B2E-B6F8-95197B399E7E}"/>
              </a:ext>
            </a:extLst>
          </p:cNvPr>
          <p:cNvSpPr/>
          <p:nvPr/>
        </p:nvSpPr>
        <p:spPr>
          <a:xfrm rot="16200000">
            <a:off x="5091743" y="5047203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05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5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4713149" y="595094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06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6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7081389" y="2269679"/>
            <a:ext cx="4117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b="1">
                <a:solidFill>
                  <a:srgbClr val="1C2229"/>
                </a:solidFill>
              </a:rPr>
              <a:t>Les outils de monitoring </a:t>
            </a:r>
          </a:p>
          <a:p>
            <a:endParaRPr lang="id-ID" sz="2000" b="1"/>
          </a:p>
        </p:txBody>
      </p:sp>
      <p:sp>
        <p:nvSpPr>
          <p:cNvPr id="27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6722127" y="3233396"/>
            <a:ext cx="411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Observabilité</a:t>
            </a:r>
            <a:endParaRPr lang="id-ID" sz="2400" b="1">
              <a:solidFill>
                <a:srgbClr val="1C2229"/>
              </a:solidFill>
            </a:endParaRPr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6288101" y="4232557"/>
            <a:ext cx="411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L’</a:t>
            </a:r>
            <a:r>
              <a:rPr lang="fr-FR" sz="2400" b="1" err="1">
                <a:solidFill>
                  <a:srgbClr val="1C2229"/>
                </a:solidFill>
              </a:rPr>
              <a:t>alerting</a:t>
            </a:r>
            <a:endParaRPr lang="id-ID" sz="2400" b="1">
              <a:solidFill>
                <a:srgbClr val="1C2229"/>
              </a:solidFill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5909507" y="5194963"/>
            <a:ext cx="411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Suivi des </a:t>
            </a:r>
            <a:r>
              <a:rPr lang="fr-FR" sz="2400" b="1" err="1">
                <a:solidFill>
                  <a:srgbClr val="1C2229"/>
                </a:solidFill>
              </a:rPr>
              <a:t>KPI’s</a:t>
            </a:r>
            <a:endParaRPr lang="id-ID" sz="2400" b="1">
              <a:solidFill>
                <a:srgbClr val="1C2229"/>
              </a:solidFill>
            </a:endParaRP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5740957" y="6137912"/>
            <a:ext cx="411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Monitoring et </a:t>
            </a:r>
            <a:r>
              <a:rPr lang="fr-FR" sz="2400" b="1" err="1">
                <a:solidFill>
                  <a:srgbClr val="1C2229"/>
                </a:solidFill>
              </a:rPr>
              <a:t>Devops</a:t>
            </a:r>
            <a:endParaRPr lang="id-ID" sz="2400" b="1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90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fr-FR">
                <a:solidFill>
                  <a:srgbClr val="1C2229"/>
                </a:solidFill>
              </a:rPr>
              <a:t>Pourquoi</a:t>
            </a:r>
            <a:r>
              <a:rPr lang="fr-FR"/>
              <a:t> </a:t>
            </a:r>
            <a:r>
              <a:rPr lang="fr-FR">
                <a:solidFill>
                  <a:srgbClr val="1C2229"/>
                </a:solidFill>
              </a:rPr>
              <a:t>le monitoring ?</a:t>
            </a:r>
            <a:br>
              <a:rPr lang="fr-FR">
                <a:solidFill>
                  <a:srgbClr val="1C2229"/>
                </a:solidFill>
              </a:rPr>
            </a:br>
            <a:endParaRPr lang="fr-FR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6829"/>
            <a:ext cx="10515600" cy="300288"/>
          </a:xfrm>
        </p:spPr>
        <p:txBody>
          <a:bodyPr/>
          <a:lstStyle/>
          <a:p>
            <a:pPr lvl="0" algn="just"/>
            <a:r>
              <a:rPr lang="fr-FR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raison d’être du monitoring informatique:</a:t>
            </a:r>
          </a:p>
          <a:p>
            <a:pPr lvl="0" algn="just"/>
            <a:endParaRPr lang="fr-FR"/>
          </a:p>
          <a:p>
            <a:pPr lvl="1" indent="0" algn="just">
              <a:buNone/>
            </a:pPr>
            <a:endParaRPr lang="fr-FR" sz="1600"/>
          </a:p>
          <a:p>
            <a:pPr lvl="1" indent="0" algn="just">
              <a:buNone/>
            </a:pPr>
            <a:endParaRPr lang="fr-FR" sz="1600"/>
          </a:p>
          <a:p>
            <a:pPr lvl="1" indent="0" algn="just">
              <a:buNone/>
            </a:pPr>
            <a:endParaRPr lang="fr-FR" sz="1600"/>
          </a:p>
          <a:p>
            <a:pPr lvl="1" indent="0" algn="just">
              <a:buNone/>
            </a:pPr>
            <a:endParaRPr lang="fr-FR" sz="1600"/>
          </a:p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645920" y="1702031"/>
            <a:ext cx="9293157" cy="62905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Assurer le bon fonctionnement des équipements informatiques ( Disponibles, Performantes)</a:t>
            </a:r>
          </a:p>
        </p:txBody>
      </p:sp>
      <p:sp>
        <p:nvSpPr>
          <p:cNvPr id="6" name="Rectangle 5"/>
          <p:cNvSpPr/>
          <p:nvPr/>
        </p:nvSpPr>
        <p:spPr>
          <a:xfrm>
            <a:off x="2645919" y="2494145"/>
            <a:ext cx="9293157" cy="62905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Optimiser la performance de notre entreprise : Qualité et de fiabilité de nos logiciels, réseaux, serveurs, etc…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645918" y="3378072"/>
            <a:ext cx="9293157" cy="60457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Assurer la sécurité </a:t>
            </a:r>
          </a:p>
        </p:txBody>
      </p:sp>
      <p:sp>
        <p:nvSpPr>
          <p:cNvPr id="8" name="Rectangle 7"/>
          <p:cNvSpPr/>
          <p:nvPr/>
        </p:nvSpPr>
        <p:spPr>
          <a:xfrm>
            <a:off x="2645917" y="4195573"/>
            <a:ext cx="9293157" cy="62905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Avoir une vue en temps réel de l’état de fonctionnement de l’ensemble de l’infrastructure informatique</a:t>
            </a:r>
          </a:p>
        </p:txBody>
      </p:sp>
      <p:sp>
        <p:nvSpPr>
          <p:cNvPr id="9" name="Rectangle 8"/>
          <p:cNvSpPr/>
          <p:nvPr/>
        </p:nvSpPr>
        <p:spPr>
          <a:xfrm>
            <a:off x="2645916" y="5037559"/>
            <a:ext cx="9293157" cy="62905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Assurer qu’il n’y aura aucun bug informatique susceptible de nuire à notre système d’information.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121292" y="1586572"/>
            <a:ext cx="2446043" cy="4634622"/>
            <a:chOff x="186142" y="1567117"/>
            <a:chExt cx="2446043" cy="4634622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142" y="1567117"/>
              <a:ext cx="2446043" cy="4634622"/>
            </a:xfrm>
            <a:prstGeom prst="rect">
              <a:avLst/>
            </a:prstGeom>
          </p:spPr>
        </p:pic>
        <p:sp>
          <p:nvSpPr>
            <p:cNvPr id="12" name="Ellipse 11"/>
            <p:cNvSpPr/>
            <p:nvPr/>
          </p:nvSpPr>
          <p:spPr>
            <a:xfrm>
              <a:off x="1621278" y="2146570"/>
              <a:ext cx="512324" cy="11089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112991" y="2193384"/>
              <a:ext cx="512324" cy="11089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00465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46371" y="1496813"/>
            <a:ext cx="10515600" cy="300288"/>
          </a:xfrm>
        </p:spPr>
        <p:txBody>
          <a:bodyPr/>
          <a:lstStyle/>
          <a:p>
            <a:r>
              <a:rPr lang="fr-FR"/>
              <a:t>Plusieurs outils traditionnels existent :</a:t>
            </a:r>
          </a:p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solidFill>
                  <a:srgbClr val="1C2229"/>
                </a:solidFill>
              </a:rPr>
              <a:t>Les outils de monitoring</a:t>
            </a:r>
            <a:r>
              <a:rPr lang="fr-FR"/>
              <a:t> :</a:t>
            </a:r>
            <a:br>
              <a:rPr lang="fr-FR"/>
            </a:br>
            <a:endParaRPr lang="fr-FR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5B41B672-A480-49D1-B8EF-2BFA64EB7EF5}"/>
              </a:ext>
            </a:extLst>
          </p:cNvPr>
          <p:cNvGrpSpPr/>
          <p:nvPr/>
        </p:nvGrpSpPr>
        <p:grpSpPr>
          <a:xfrm>
            <a:off x="4989270" y="2565092"/>
            <a:ext cx="2455818" cy="2968788"/>
            <a:chOff x="4868091" y="2565092"/>
            <a:chExt cx="2455818" cy="2968788"/>
          </a:xfrm>
          <a:solidFill>
            <a:schemeClr val="accent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14A20-BBD3-41A9-A044-79C47C1A3835}"/>
                </a:ext>
              </a:extLst>
            </p:cNvPr>
            <p:cNvSpPr/>
            <p:nvPr/>
          </p:nvSpPr>
          <p:spPr>
            <a:xfrm>
              <a:off x="4868091" y="2565092"/>
              <a:ext cx="2455818" cy="2968788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898A1A-5FAE-418B-BDCB-3C69C856C1A7}"/>
                </a:ext>
              </a:extLst>
            </p:cNvPr>
            <p:cNvSpPr/>
            <p:nvPr/>
          </p:nvSpPr>
          <p:spPr>
            <a:xfrm>
              <a:off x="4868091" y="2565092"/>
              <a:ext cx="2455818" cy="674497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bg1"/>
                  </a:solidFill>
                </a:rPr>
                <a:t>Plus moderne</a:t>
              </a:r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C024A02E-F516-4CCF-BBC3-16D241C9D119}"/>
              </a:ext>
            </a:extLst>
          </p:cNvPr>
          <p:cNvGrpSpPr/>
          <p:nvPr/>
        </p:nvGrpSpPr>
        <p:grpSpPr>
          <a:xfrm>
            <a:off x="1505100" y="2551233"/>
            <a:ext cx="2455818" cy="2968788"/>
            <a:chOff x="4868091" y="2565092"/>
            <a:chExt cx="2455818" cy="2968788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AC96EB-3CCD-412D-90A1-DC3CE7AA8972}"/>
                </a:ext>
              </a:extLst>
            </p:cNvPr>
            <p:cNvSpPr/>
            <p:nvPr/>
          </p:nvSpPr>
          <p:spPr>
            <a:xfrm>
              <a:off x="4868091" y="2565092"/>
              <a:ext cx="2455818" cy="2968788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429391-AEE3-4821-86F4-F8368F74EB06}"/>
                </a:ext>
              </a:extLst>
            </p:cNvPr>
            <p:cNvSpPr/>
            <p:nvPr/>
          </p:nvSpPr>
          <p:spPr>
            <a:xfrm>
              <a:off x="4868091" y="2565092"/>
              <a:ext cx="2455818" cy="674497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bg1"/>
                  </a:solidFill>
                </a:rPr>
                <a:t>Open source classiques</a:t>
              </a:r>
              <a:endParaRPr lang="id-ID" b="1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  <p:grpSp>
        <p:nvGrpSpPr>
          <p:cNvPr id="10" name="Group 16">
            <a:extLst>
              <a:ext uri="{FF2B5EF4-FFF2-40B4-BE49-F238E27FC236}">
                <a16:creationId xmlns:a16="http://schemas.microsoft.com/office/drawing/2014/main" id="{5C91831E-2B0F-485B-B6EA-63E40D7A3714}"/>
              </a:ext>
            </a:extLst>
          </p:cNvPr>
          <p:cNvGrpSpPr/>
          <p:nvPr/>
        </p:nvGrpSpPr>
        <p:grpSpPr>
          <a:xfrm>
            <a:off x="8473440" y="2565092"/>
            <a:ext cx="2455818" cy="2968788"/>
            <a:chOff x="4868091" y="2565092"/>
            <a:chExt cx="2455818" cy="2968788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900595-C1A3-45DE-BE40-0945875B7A9E}"/>
                </a:ext>
              </a:extLst>
            </p:cNvPr>
            <p:cNvSpPr/>
            <p:nvPr/>
          </p:nvSpPr>
          <p:spPr>
            <a:xfrm>
              <a:off x="4868091" y="2565092"/>
              <a:ext cx="2455818" cy="2968788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B475A2-5715-48F3-AF6A-2908274E309E}"/>
                </a:ext>
              </a:extLst>
            </p:cNvPr>
            <p:cNvSpPr/>
            <p:nvPr/>
          </p:nvSpPr>
          <p:spPr>
            <a:xfrm>
              <a:off x="4868091" y="2565092"/>
              <a:ext cx="2455818" cy="674497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bg1"/>
                  </a:solidFill>
                </a:rPr>
                <a:t>Solution Saas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951537" y="3555736"/>
            <a:ext cx="182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fr-FR" sz="1600" b="1">
                <a:solidFill>
                  <a:schemeClr val="bg1"/>
                </a:solidFill>
                <a:latin typeface="+mn-lt"/>
              </a:rPr>
              <a:t>Nagios</a:t>
            </a:r>
          </a:p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Zabbix</a:t>
            </a:r>
            <a:endParaRPr lang="fr-FR" sz="1600" b="1">
              <a:solidFill>
                <a:schemeClr val="bg1"/>
              </a:solidFill>
              <a:latin typeface="+mn-lt"/>
            </a:endParaRPr>
          </a:p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Cacti</a:t>
            </a:r>
            <a:endParaRPr lang="fr-FR" sz="16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54601" y="3555736"/>
            <a:ext cx="15116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fr-FR" sz="1600" b="1" err="1">
                <a:solidFill>
                  <a:schemeClr val="bg1"/>
                </a:solidFill>
              </a:rPr>
              <a:t>Elk</a:t>
            </a:r>
            <a:endParaRPr lang="fr-FR" sz="1600" b="1">
              <a:solidFill>
                <a:schemeClr val="bg1"/>
              </a:solidFill>
            </a:endParaRPr>
          </a:p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Fluentd</a:t>
            </a:r>
            <a:endParaRPr lang="fr-FR" sz="1600" b="1">
              <a:solidFill>
                <a:schemeClr val="bg1"/>
              </a:solidFill>
              <a:latin typeface="+mn-lt"/>
            </a:endParaRPr>
          </a:p>
          <a:p>
            <a:pPr marL="685800" lvl="1"/>
            <a:endParaRPr lang="fr-FR" sz="1600" b="1">
              <a:solidFill>
                <a:schemeClr val="bg1"/>
              </a:solidFill>
            </a:endParaRPr>
          </a:p>
          <a:p>
            <a:pPr marL="685800" lvl="1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56855" y="35557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NewRelic</a:t>
            </a:r>
            <a:endParaRPr lang="fr-FR" sz="1600" b="1">
              <a:solidFill>
                <a:schemeClr val="bg1"/>
              </a:solidFill>
              <a:latin typeface="+mn-lt"/>
            </a:endParaRPr>
          </a:p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Keymetrics</a:t>
            </a:r>
            <a:endParaRPr lang="fr-FR" sz="1600" b="1">
              <a:solidFill>
                <a:schemeClr val="bg1"/>
              </a:solidFill>
              <a:latin typeface="+mn-lt"/>
            </a:endParaRPr>
          </a:p>
          <a:p>
            <a:pPr marL="685800" lvl="1"/>
            <a:r>
              <a:rPr lang="fr-FR" sz="1600" b="1">
                <a:solidFill>
                  <a:schemeClr val="bg1"/>
                </a:solidFill>
                <a:latin typeface="+mn-lt"/>
              </a:rPr>
              <a:t>Amazone AWS cloud Watch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4" y="5661966"/>
            <a:ext cx="1836560" cy="6121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71" y="5836168"/>
            <a:ext cx="1300630" cy="33685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000" y="5661966"/>
            <a:ext cx="2452922" cy="641442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620" y="5624609"/>
            <a:ext cx="1512566" cy="68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03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8" y="415130"/>
            <a:ext cx="10515600" cy="434975"/>
          </a:xfrm>
        </p:spPr>
        <p:txBody>
          <a:bodyPr>
            <a:normAutofit fontScale="90000"/>
          </a:bodyPr>
          <a:lstStyle/>
          <a:p>
            <a:br>
              <a:rPr lang="fr-FR" u="sng"/>
            </a:br>
            <a:r>
              <a:rPr lang="fr-FR">
                <a:solidFill>
                  <a:srgbClr val="1C2229"/>
                </a:solidFill>
              </a:rPr>
              <a:t>Les outils de monitoring :</a:t>
            </a:r>
            <a:br>
              <a:rPr lang="fr-FR">
                <a:solidFill>
                  <a:srgbClr val="1C2229"/>
                </a:solidFill>
              </a:rPr>
            </a:br>
            <a:br>
              <a:rPr lang="fr-FR">
                <a:solidFill>
                  <a:srgbClr val="1C2229"/>
                </a:solidFill>
              </a:rPr>
            </a:br>
            <a:endParaRPr lang="fr-FR">
              <a:solidFill>
                <a:srgbClr val="1C2229"/>
              </a:solidFill>
            </a:endParaRP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8" y="1357315"/>
            <a:ext cx="10996612" cy="4936331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err="1">
                <a:latin typeface="+mn-lt"/>
              </a:rPr>
              <a:t>Stack</a:t>
            </a:r>
            <a:r>
              <a:rPr lang="fr-FR" sz="2000">
                <a:latin typeface="+mn-lt"/>
              </a:rPr>
              <a:t> ELK: </a:t>
            </a:r>
          </a:p>
          <a:p>
            <a:pPr marL="971550" lvl="1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fr-FR" sz="2000">
                <a:latin typeface="+mn-lt"/>
              </a:rPr>
              <a:t>Outil permettant un suivit statistique de tout type de données ( Structurées ou non)</a:t>
            </a:r>
          </a:p>
          <a:p>
            <a:pPr marL="971550" lvl="1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fr-FR" sz="2000">
                <a:latin typeface="+mn-lt"/>
              </a:rPr>
              <a:t>Souvent utilisé pour le monitoring et la gestion des logs applicatifs 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pPr algn="ctr"/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150287" y="2692256"/>
            <a:ext cx="4492943" cy="189230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2928576"/>
            <a:ext cx="5226844" cy="292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38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59"/>
            <a:ext cx="10515600" cy="434975"/>
          </a:xfrm>
        </p:spPr>
        <p:txBody>
          <a:bodyPr/>
          <a:lstStyle/>
          <a:p>
            <a:r>
              <a:rPr lang="fr-FR"/>
              <a:t>Méthodologie - </a:t>
            </a:r>
            <a:r>
              <a:rPr lang="fr-FR" err="1"/>
              <a:t>Process</a:t>
            </a:r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060213"/>
            <a:ext cx="180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Outils de gestion de projet (Agile)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215855"/>
            <a:ext cx="213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Encadrer les Méthodes Agiles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6095999" y="1803398"/>
            <a:ext cx="3064041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2812118"/>
            <a:ext cx="21813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Choisir son modèle (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Scrum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Kanban, etc…)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Adapter ses cérémonies (Daily, Sprint Planning, Retro,…)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Adapter l’équipe agile (proxy PO, etc…)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860819" y="3273782"/>
            <a:ext cx="154799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Jira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/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Trello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Adapter l’outil au type d’agilité (sprint ou pas)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6533763" y="2290434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Méthodes de travail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78C942C4-A0AB-4A99-9B8F-9E1A181A88BC}"/>
              </a:ext>
            </a:extLst>
          </p:cNvPr>
          <p:cNvSpPr txBox="1"/>
          <p:nvPr/>
        </p:nvSpPr>
        <p:spPr>
          <a:xfrm>
            <a:off x="6827146" y="2746165"/>
            <a:ext cx="158496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Definition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of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Done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Review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de code/Pair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programming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Documentation/ Spécifications/ Partage de connaissances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73" y="1803399"/>
            <a:ext cx="2561616" cy="11105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73" y="3444769"/>
            <a:ext cx="2577180" cy="19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89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 animBg="1"/>
      <p:bldP spid="11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 txBox="1">
            <a:spLocks/>
          </p:cNvSpPr>
          <p:nvPr/>
        </p:nvSpPr>
        <p:spPr>
          <a:xfrm>
            <a:off x="346362" y="732087"/>
            <a:ext cx="10515600" cy="434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br>
              <a:rPr lang="fr-FR" sz="2200">
                <a:solidFill>
                  <a:srgbClr val="1C2229"/>
                </a:solidFill>
              </a:rPr>
            </a:br>
            <a:r>
              <a:rPr lang="fr-FR" sz="2200">
                <a:solidFill>
                  <a:srgbClr val="1C2229"/>
                </a:solidFill>
              </a:rPr>
              <a:t>Observabilité : </a:t>
            </a:r>
            <a:br>
              <a:rPr lang="fr-FR" sz="2200">
                <a:solidFill>
                  <a:srgbClr val="1C2229"/>
                </a:solidFill>
              </a:rPr>
            </a:br>
            <a:endParaRPr lang="fr-FR" sz="2200">
              <a:solidFill>
                <a:srgbClr val="1C2229"/>
              </a:solidFill>
            </a:endParaRP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 txBox="1">
            <a:spLocks/>
          </p:cNvSpPr>
          <p:nvPr/>
        </p:nvSpPr>
        <p:spPr>
          <a:xfrm>
            <a:off x="448462" y="1389845"/>
            <a:ext cx="11743538" cy="696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b="1">
                <a:latin typeface="Calibri" panose="020F0502020204030204" pitchFamily="34" charset="0"/>
                <a:ea typeface="Times New Roman" panose="02020603050405020304" pitchFamily="18" charset="0"/>
              </a:rPr>
              <a:t>L'observabilité</a:t>
            </a:r>
            <a:r>
              <a:rPr lang="fr-FR">
                <a:latin typeface="Calibri" panose="020F0502020204030204" pitchFamily="34" charset="0"/>
                <a:ea typeface="Times New Roman" panose="02020603050405020304" pitchFamily="18" charset="0"/>
              </a:rPr>
              <a:t> est le pilier d’une démarche de monitoring. Il s’agit de pouvoir </a:t>
            </a:r>
            <a:r>
              <a:rPr lang="fr-FR" b="1">
                <a:latin typeface="Calibri" panose="020F0502020204030204" pitchFamily="34" charset="0"/>
                <a:ea typeface="Times New Roman" panose="02020603050405020304" pitchFamily="18" charset="0"/>
              </a:rPr>
              <a:t>répondre en temps réel à la question “que se passe-t-il ?”</a:t>
            </a:r>
            <a:r>
              <a:rPr lang="fr-FR">
                <a:latin typeface="Calibri" panose="020F0502020204030204" pitchFamily="34" charset="0"/>
                <a:ea typeface="Times New Roman" panose="02020603050405020304" pitchFamily="18" charset="0"/>
              </a:rPr>
              <a:t>. Dans un contexte </a:t>
            </a:r>
            <a:r>
              <a:rPr lang="fr-FR" err="1">
                <a:latin typeface="Calibri" panose="020F0502020204030204" pitchFamily="34" charset="0"/>
                <a:ea typeface="Times New Roman" panose="02020603050405020304" pitchFamily="18" charset="0"/>
              </a:rPr>
              <a:t>DevOps</a:t>
            </a:r>
            <a:r>
              <a:rPr lang="fr-FR">
                <a:latin typeface="Calibri" panose="020F0502020204030204" pitchFamily="34" charset="0"/>
                <a:ea typeface="Times New Roman" panose="02020603050405020304" pitchFamily="18" charset="0"/>
              </a:rPr>
              <a:t>, il faut envisager deux niveaux d’observabilité : bas niveau et applicative.</a:t>
            </a:r>
            <a:endParaRPr lang="fr-F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fr-FR" b="1"/>
              <a:t>	</a:t>
            </a:r>
          </a:p>
          <a:p>
            <a:pPr algn="just"/>
            <a:r>
              <a:rPr lang="fr-FR" b="1"/>
              <a:t>                 </a:t>
            </a:r>
            <a:endParaRPr lang="fr-FR"/>
          </a:p>
          <a:p>
            <a:endParaRPr lang="fr-FR"/>
          </a:p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498762" y="2308819"/>
            <a:ext cx="5250874" cy="1953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alibri" panose="020F0502020204030204" pitchFamily="34" charset="0"/>
                <a:ea typeface="Times New Roman" panose="02020603050405020304" pitchFamily="18" charset="0"/>
              </a:rPr>
              <a:t>Observabilité bas niveau</a:t>
            </a:r>
          </a:p>
          <a:p>
            <a:pPr algn="ctr"/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Consommation de mémoire</a:t>
            </a: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Consommation de réseau</a:t>
            </a: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État de mes clusters </a:t>
            </a:r>
            <a:r>
              <a:rPr lang="fr-FR" sz="1600" err="1">
                <a:latin typeface="+mn-lt"/>
              </a:rPr>
              <a:t>Kubernetes</a:t>
            </a:r>
            <a:r>
              <a:rPr lang="fr-FR" sz="1600">
                <a:latin typeface="+mn-lt"/>
              </a:rPr>
              <a:t> etc…</a:t>
            </a:r>
          </a:p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6428508" y="2308818"/>
            <a:ext cx="5209309" cy="1953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Observabilité applicative</a:t>
            </a:r>
          </a:p>
          <a:p>
            <a:pPr algn="ctr"/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Bugs</a:t>
            </a: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Performances</a:t>
            </a:r>
          </a:p>
          <a:p>
            <a:pPr algn="ctr"/>
            <a:endParaRPr lang="fr-FR"/>
          </a:p>
        </p:txBody>
      </p:sp>
      <p:sp>
        <p:nvSpPr>
          <p:cNvPr id="8" name="Flèche courbée vers la droite 7"/>
          <p:cNvSpPr/>
          <p:nvPr/>
        </p:nvSpPr>
        <p:spPr>
          <a:xfrm>
            <a:off x="346362" y="4703618"/>
            <a:ext cx="678874" cy="10486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 txBox="1">
            <a:spLocks/>
          </p:cNvSpPr>
          <p:nvPr/>
        </p:nvSpPr>
        <p:spPr>
          <a:xfrm>
            <a:off x="1156854" y="5456544"/>
            <a:ext cx="11743538" cy="696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Aider les développeurs et les Ops à communiquer, avoir des indicateurs communs, et donc faciliter une culture DevOps</a:t>
            </a:r>
            <a:r>
              <a:rPr lang="fr-FR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fr-FR" b="1"/>
              <a:t>	</a:t>
            </a:r>
          </a:p>
          <a:p>
            <a:pPr algn="just"/>
            <a:r>
              <a:rPr lang="fr-FR" b="1"/>
              <a:t>                 </a:t>
            </a:r>
            <a:endParaRPr lang="fr-FR"/>
          </a:p>
          <a:p>
            <a:endParaRPr lang="fr-FR"/>
          </a:p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206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1000" y="2826091"/>
            <a:ext cx="10619509" cy="1682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FF0000"/>
                </a:solidFill>
              </a:rPr>
              <a:t>Scénario 2</a:t>
            </a:r>
          </a:p>
          <a:p>
            <a:pPr marL="971550" lvl="1" indent="-285750"/>
            <a:r>
              <a:rPr lang="fr-FR" sz="1600">
                <a:solidFill>
                  <a:schemeClr val="tx1"/>
                </a:solidFill>
                <a:latin typeface="+mn-lt"/>
              </a:rPr>
              <a:t>10h : Le système de paiement d’un site d’e-commerce spécialisé dans la grenadine crash</a:t>
            </a:r>
          </a:p>
          <a:p>
            <a:pPr marL="971550" lvl="1" indent="-285750"/>
            <a:r>
              <a:rPr lang="fr-FR" sz="1600">
                <a:solidFill>
                  <a:schemeClr val="tx1"/>
                </a:solidFill>
                <a:latin typeface="+mn-lt"/>
              </a:rPr>
              <a:t>10h : Un mail/</a:t>
            </a:r>
            <a:r>
              <a:rPr lang="fr-FR" sz="1600" err="1">
                <a:solidFill>
                  <a:schemeClr val="tx1"/>
                </a:solidFill>
                <a:latin typeface="+mn-lt"/>
              </a:rPr>
              <a:t>slack</a:t>
            </a:r>
            <a:r>
              <a:rPr lang="fr-FR" sz="1600">
                <a:solidFill>
                  <a:schemeClr val="tx1"/>
                </a:solidFill>
                <a:latin typeface="+mn-lt"/>
              </a:rPr>
              <a:t> automatique est envoyé à l’équipe technique pour remonter l’incident</a:t>
            </a:r>
          </a:p>
          <a:p>
            <a:pPr marL="971550" lvl="1" indent="-285750"/>
            <a:r>
              <a:rPr lang="fr-FR" sz="1600">
                <a:solidFill>
                  <a:schemeClr val="tx1"/>
                </a:solidFill>
                <a:latin typeface="+mn-lt"/>
              </a:rPr>
              <a:t>10h01 : Un développeur commence à traquer le bug</a:t>
            </a:r>
          </a:p>
          <a:p>
            <a:pPr lvl="1" indent="0">
              <a:buNone/>
            </a:pPr>
            <a:r>
              <a:rPr lang="fr-FR" sz="1600" b="1">
                <a:solidFill>
                  <a:srgbClr val="FF0000"/>
                </a:solidFill>
                <a:latin typeface="+mn-lt"/>
              </a:rPr>
              <a:t>Résultat :</a:t>
            </a:r>
            <a:r>
              <a:rPr lang="fr-FR" sz="1600" b="1">
                <a:solidFill>
                  <a:schemeClr val="tx1"/>
                </a:solidFill>
                <a:latin typeface="+mn-lt"/>
              </a:rPr>
              <a:t> </a:t>
            </a:r>
            <a:r>
              <a:rPr lang="fr-FR" sz="1600">
                <a:solidFill>
                  <a:schemeClr val="tx1"/>
                </a:solidFill>
                <a:latin typeface="+mn-lt"/>
              </a:rPr>
              <a:t>Avant l’intervention des développeurs, la marque a raté 2 ventes et mécontenté 2 clients.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4543213"/>
            <a:ext cx="10619509" cy="1682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0">
              <a:buNone/>
            </a:pPr>
            <a:r>
              <a:rPr lang="fr-FR" sz="1600">
                <a:solidFill>
                  <a:schemeClr val="tx1"/>
                </a:solidFill>
              </a:rPr>
              <a:t>On sait donc analyser ce qu’il se passe dans le système grâce au monitoring. </a:t>
            </a:r>
          </a:p>
          <a:p>
            <a:pPr lvl="1" indent="0">
              <a:buNone/>
            </a:pPr>
            <a:r>
              <a:rPr lang="fr-FR" sz="1600" b="1">
                <a:solidFill>
                  <a:schemeClr val="tx1"/>
                </a:solidFill>
              </a:rPr>
              <a:t>Etre au courant quand un incident survient</a:t>
            </a:r>
            <a:r>
              <a:rPr lang="fr-FR" sz="1600">
                <a:solidFill>
                  <a:schemeClr val="tx1"/>
                </a:solidFill>
              </a:rPr>
              <a:t>. </a:t>
            </a:r>
          </a:p>
          <a:p>
            <a:pPr lvl="1" indent="0">
              <a:buNone/>
            </a:pPr>
            <a:r>
              <a:rPr lang="fr-FR" sz="1600">
                <a:solidFill>
                  <a:schemeClr val="tx1"/>
                </a:solidFill>
              </a:rPr>
              <a:t>La fonction de l’</a:t>
            </a:r>
            <a:r>
              <a:rPr lang="fr-FR" sz="1600" err="1">
                <a:solidFill>
                  <a:schemeClr val="tx1"/>
                </a:solidFill>
              </a:rPr>
              <a:t>alerting</a:t>
            </a:r>
            <a:r>
              <a:rPr lang="fr-FR" sz="1600">
                <a:solidFill>
                  <a:schemeClr val="tx1"/>
                </a:solidFill>
              </a:rPr>
              <a:t>, permet d’</a:t>
            </a:r>
            <a:r>
              <a:rPr lang="fr-FR" sz="1600" b="1">
                <a:solidFill>
                  <a:schemeClr val="tx1"/>
                </a:solidFill>
              </a:rPr>
              <a:t>intervenir le plus vite possible</a:t>
            </a:r>
            <a:r>
              <a:rPr lang="fr-FR" sz="1600">
                <a:solidFill>
                  <a:schemeClr val="tx1"/>
                </a:solidFill>
              </a:rPr>
              <a:t>, afin de </a:t>
            </a:r>
            <a:r>
              <a:rPr lang="fr-FR" sz="1600" b="1">
                <a:solidFill>
                  <a:schemeClr val="tx1"/>
                </a:solidFill>
              </a:rPr>
              <a:t>limiter l’impact d’incident</a:t>
            </a:r>
            <a:r>
              <a:rPr lang="fr-FR" sz="16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63831"/>
            <a:ext cx="10515600" cy="434975"/>
          </a:xfrm>
        </p:spPr>
        <p:txBody>
          <a:bodyPr>
            <a:normAutofit fontScale="90000"/>
          </a:bodyPr>
          <a:lstStyle/>
          <a:p>
            <a:br>
              <a:rPr lang="fr-FR" u="sng"/>
            </a:br>
            <a:r>
              <a:rPr lang="fr-FR"/>
              <a:t>L’</a:t>
            </a:r>
            <a:r>
              <a:rPr lang="fr-FR" err="1"/>
              <a:t>Alerting</a:t>
            </a:r>
            <a:r>
              <a:rPr lang="fr-FR"/>
              <a:t>: </a:t>
            </a:r>
            <a:br>
              <a:rPr lang="fr-FR"/>
            </a:br>
            <a:r>
              <a:rPr lang="fr-FR"/>
              <a:t> </a:t>
            </a:r>
            <a:br>
              <a:rPr lang="fr-FR"/>
            </a:b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04" y="3254235"/>
            <a:ext cx="2899496" cy="2325683"/>
          </a:xfrm>
          <a:prstGeom prst="rect">
            <a:avLst/>
          </a:prstGeom>
        </p:spPr>
      </p:pic>
      <p:sp>
        <p:nvSpPr>
          <p:cNvPr id="4" name="Flèche courbée vers la droite 3"/>
          <p:cNvSpPr/>
          <p:nvPr/>
        </p:nvSpPr>
        <p:spPr>
          <a:xfrm>
            <a:off x="69273" y="4647063"/>
            <a:ext cx="789709" cy="969819"/>
          </a:xfrm>
          <a:prstGeom prst="curvedRight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999" y="443628"/>
            <a:ext cx="10667558" cy="2348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>
                <a:solidFill>
                  <a:srgbClr val="FF0000"/>
                </a:solidFill>
                <a:latin typeface="+mn-lt"/>
              </a:rPr>
              <a:t>Scénario 1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 : Le système de paiement d’un site d’e-commerce spécialisé dans la grenadine crash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10h15 : 100 utilisateurs ont tenté d’acheter une bouteille de grenadine mais n’ont pu accéder à la page de paiement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10h16 : Le 101ème client, énervé, envoi un mail au service client pour se plaindre du problème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10h20 : Le service client, réactif, remonte le problème au service informatique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10h30 : Le message atteint l’équipe technique concernée qui commence à traquer le bug en question. Entre temps, 100 autres utilisateurs ont quitté le site sans pouvoir acheter de grenadine.</a:t>
            </a:r>
          </a:p>
          <a:p>
            <a:pPr lvl="1"/>
            <a:r>
              <a:rPr lang="fr-FR" sz="1600" b="1">
                <a:solidFill>
                  <a:srgbClr val="FF0000"/>
                </a:solidFill>
                <a:latin typeface="+mn-lt"/>
              </a:rPr>
              <a:t>Résultat</a:t>
            </a:r>
            <a:r>
              <a:rPr lang="fr-FR" sz="1600">
                <a:solidFill>
                  <a:srgbClr val="FF0000"/>
                </a:solidFill>
                <a:latin typeface="+mn-lt"/>
              </a:rPr>
              <a:t> :</a:t>
            </a:r>
            <a:r>
              <a:rPr lang="fr-FR" sz="1600">
                <a:solidFill>
                  <a:schemeClr val="tx1"/>
                </a:solidFill>
                <a:latin typeface="+mn-lt"/>
              </a:rPr>
              <a:t> Avant l’intervention des développeurs, la marque a </a:t>
            </a:r>
            <a:r>
              <a:rPr lang="fr-FR" sz="1600" b="1">
                <a:solidFill>
                  <a:schemeClr val="tx1"/>
                </a:solidFill>
                <a:latin typeface="+mn-lt"/>
              </a:rPr>
              <a:t>raté 200 ventes et mécontenté 200 clients</a:t>
            </a:r>
            <a:r>
              <a:rPr lang="fr-FR" sz="160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5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4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85" y="332288"/>
            <a:ext cx="10515600" cy="434975"/>
          </a:xfrm>
        </p:spPr>
        <p:txBody>
          <a:bodyPr>
            <a:normAutofit fontScale="90000"/>
          </a:bodyPr>
          <a:lstStyle/>
          <a:p>
            <a:br>
              <a:rPr lang="fr-FR" u="sng"/>
            </a:br>
            <a:r>
              <a:rPr lang="fr-FR"/>
              <a:t>Suivi des </a:t>
            </a:r>
            <a:r>
              <a:rPr lang="fr-FR" err="1"/>
              <a:t>KPI’s</a:t>
            </a:r>
            <a:r>
              <a:rPr lang="fr-FR"/>
              <a:t> </a:t>
            </a:r>
            <a:br>
              <a:rPr lang="fr-FR"/>
            </a:br>
            <a:r>
              <a:rPr lang="fr-FR"/>
              <a:t> </a:t>
            </a:r>
            <a:br>
              <a:rPr lang="fr-FR"/>
            </a:br>
            <a:endParaRPr lang="fr-FR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058490"/>
            <a:ext cx="12434454" cy="5533085"/>
          </a:xfrm>
        </p:spPr>
        <p:txBody>
          <a:bodyPr/>
          <a:lstStyle/>
          <a:p>
            <a:r>
              <a:rPr lang="fr-FR"/>
              <a:t>Une autre fonction du monitoring, key performance indicateur apparue plus récemment, il permet de </a:t>
            </a:r>
            <a:r>
              <a:rPr lang="fr-FR" b="1"/>
              <a:t>suivre l’évolution des indicateurs business</a:t>
            </a:r>
            <a:r>
              <a:rPr lang="fr-FR"/>
              <a:t>.</a:t>
            </a:r>
          </a:p>
          <a:p>
            <a:r>
              <a:rPr lang="fr-FR"/>
              <a:t> </a:t>
            </a:r>
            <a:endParaRPr lang="fr-FR" sz="1400"/>
          </a:p>
          <a:p>
            <a:endParaRPr lang="fr-FR"/>
          </a:p>
          <a:p>
            <a:endParaRPr lang="fr-FR"/>
          </a:p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18" y="1985647"/>
            <a:ext cx="4684204" cy="4377761"/>
          </a:xfrm>
          <a:prstGeom prst="rect">
            <a:avLst/>
          </a:prstGeom>
        </p:spPr>
      </p:pic>
      <p:sp>
        <p:nvSpPr>
          <p:cNvPr id="6" name="Freeform 92">
            <a:extLst>
              <a:ext uri="{FF2B5EF4-FFF2-40B4-BE49-F238E27FC236}">
                <a16:creationId xmlns:a16="http://schemas.microsoft.com/office/drawing/2014/main" id="{9A3BA823-B485-4043-8F45-ADB6483D920C}"/>
              </a:ext>
            </a:extLst>
          </p:cNvPr>
          <p:cNvSpPr>
            <a:spLocks/>
          </p:cNvSpPr>
          <p:nvPr/>
        </p:nvSpPr>
        <p:spPr bwMode="auto">
          <a:xfrm>
            <a:off x="1098755" y="1781670"/>
            <a:ext cx="1237898" cy="1339390"/>
          </a:xfrm>
          <a:custGeom>
            <a:avLst/>
            <a:gdLst>
              <a:gd name="T0" fmla="*/ 81 w 188"/>
              <a:gd name="T1" fmla="*/ 185 h 185"/>
              <a:gd name="T2" fmla="*/ 0 w 188"/>
              <a:gd name="T3" fmla="*/ 151 h 185"/>
              <a:gd name="T4" fmla="*/ 0 w 188"/>
              <a:gd name="T5" fmla="*/ 0 h 185"/>
              <a:gd name="T6" fmla="*/ 188 w 188"/>
              <a:gd name="T7" fmla="*/ 78 h 185"/>
              <a:gd name="T8" fmla="*/ 81 w 188"/>
              <a:gd name="T9" fmla="*/ 18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5">
                <a:moveTo>
                  <a:pt x="81" y="185"/>
                </a:moveTo>
                <a:cubicBezTo>
                  <a:pt x="59" y="164"/>
                  <a:pt x="30" y="152"/>
                  <a:pt x="0" y="151"/>
                </a:cubicBezTo>
                <a:cubicBezTo>
                  <a:pt x="0" y="0"/>
                  <a:pt x="0" y="0"/>
                  <a:pt x="0" y="0"/>
                </a:cubicBezTo>
                <a:cubicBezTo>
                  <a:pt x="71" y="1"/>
                  <a:pt x="137" y="29"/>
                  <a:pt x="188" y="78"/>
                </a:cubicBezTo>
                <a:lnTo>
                  <a:pt x="81" y="1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33109FA7-A1C2-489A-84C4-004FC3D34953}"/>
              </a:ext>
            </a:extLst>
          </p:cNvPr>
          <p:cNvSpPr>
            <a:spLocks/>
          </p:cNvSpPr>
          <p:nvPr/>
        </p:nvSpPr>
        <p:spPr bwMode="auto">
          <a:xfrm>
            <a:off x="1731623" y="2504350"/>
            <a:ext cx="1219420" cy="1367801"/>
          </a:xfrm>
          <a:custGeom>
            <a:avLst/>
            <a:gdLst>
              <a:gd name="T0" fmla="*/ 34 w 185"/>
              <a:gd name="T1" fmla="*/ 189 h 189"/>
              <a:gd name="T2" fmla="*/ 0 w 185"/>
              <a:gd name="T3" fmla="*/ 107 h 189"/>
              <a:gd name="T4" fmla="*/ 107 w 185"/>
              <a:gd name="T5" fmla="*/ 0 h 189"/>
              <a:gd name="T6" fmla="*/ 185 w 185"/>
              <a:gd name="T7" fmla="*/ 189 h 189"/>
              <a:gd name="T8" fmla="*/ 34 w 185"/>
              <a:gd name="T9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189">
                <a:moveTo>
                  <a:pt x="34" y="189"/>
                </a:moveTo>
                <a:cubicBezTo>
                  <a:pt x="32" y="158"/>
                  <a:pt x="20" y="130"/>
                  <a:pt x="0" y="107"/>
                </a:cubicBezTo>
                <a:cubicBezTo>
                  <a:pt x="107" y="0"/>
                  <a:pt x="107" y="0"/>
                  <a:pt x="107" y="0"/>
                </a:cubicBezTo>
                <a:cubicBezTo>
                  <a:pt x="156" y="52"/>
                  <a:pt x="183" y="118"/>
                  <a:pt x="185" y="189"/>
                </a:cubicBezTo>
                <a:lnTo>
                  <a:pt x="34" y="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96">
            <a:extLst>
              <a:ext uri="{FF2B5EF4-FFF2-40B4-BE49-F238E27FC236}">
                <a16:creationId xmlns:a16="http://schemas.microsoft.com/office/drawing/2014/main" id="{E75F619C-FE4D-4831-A5E4-3A6D6B9DFAC5}"/>
              </a:ext>
            </a:extLst>
          </p:cNvPr>
          <p:cNvSpPr>
            <a:spLocks/>
          </p:cNvSpPr>
          <p:nvPr/>
        </p:nvSpPr>
        <p:spPr bwMode="auto">
          <a:xfrm>
            <a:off x="1731621" y="4021286"/>
            <a:ext cx="1219422" cy="1359685"/>
          </a:xfrm>
          <a:custGeom>
            <a:avLst/>
            <a:gdLst>
              <a:gd name="T0" fmla="*/ 0 w 185"/>
              <a:gd name="T1" fmla="*/ 81 h 188"/>
              <a:gd name="T2" fmla="*/ 34 w 185"/>
              <a:gd name="T3" fmla="*/ 0 h 188"/>
              <a:gd name="T4" fmla="*/ 185 w 185"/>
              <a:gd name="T5" fmla="*/ 0 h 188"/>
              <a:gd name="T6" fmla="*/ 107 w 185"/>
              <a:gd name="T7" fmla="*/ 188 h 188"/>
              <a:gd name="T8" fmla="*/ 0 w 185"/>
              <a:gd name="T9" fmla="*/ 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188">
                <a:moveTo>
                  <a:pt x="0" y="81"/>
                </a:moveTo>
                <a:cubicBezTo>
                  <a:pt x="20" y="59"/>
                  <a:pt x="32" y="30"/>
                  <a:pt x="34" y="0"/>
                </a:cubicBezTo>
                <a:cubicBezTo>
                  <a:pt x="185" y="0"/>
                  <a:pt x="185" y="0"/>
                  <a:pt x="185" y="0"/>
                </a:cubicBezTo>
                <a:cubicBezTo>
                  <a:pt x="183" y="71"/>
                  <a:pt x="156" y="137"/>
                  <a:pt x="107" y="188"/>
                </a:cubicBezTo>
                <a:lnTo>
                  <a:pt x="0" y="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98">
            <a:extLst>
              <a:ext uri="{FF2B5EF4-FFF2-40B4-BE49-F238E27FC236}">
                <a16:creationId xmlns:a16="http://schemas.microsoft.com/office/drawing/2014/main" id="{22768EE0-D792-403B-BC9D-1344547F2D62}"/>
              </a:ext>
            </a:extLst>
          </p:cNvPr>
          <p:cNvSpPr>
            <a:spLocks/>
          </p:cNvSpPr>
          <p:nvPr/>
        </p:nvSpPr>
        <p:spPr bwMode="auto">
          <a:xfrm>
            <a:off x="1114042" y="4744337"/>
            <a:ext cx="1237898" cy="1339390"/>
          </a:xfrm>
          <a:custGeom>
            <a:avLst/>
            <a:gdLst>
              <a:gd name="T0" fmla="*/ 0 w 188"/>
              <a:gd name="T1" fmla="*/ 34 h 185"/>
              <a:gd name="T2" fmla="*/ 81 w 188"/>
              <a:gd name="T3" fmla="*/ 0 h 185"/>
              <a:gd name="T4" fmla="*/ 188 w 188"/>
              <a:gd name="T5" fmla="*/ 107 h 185"/>
              <a:gd name="T6" fmla="*/ 0 w 188"/>
              <a:gd name="T7" fmla="*/ 185 h 185"/>
              <a:gd name="T8" fmla="*/ 0 w 188"/>
              <a:gd name="T9" fmla="*/ 34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5">
                <a:moveTo>
                  <a:pt x="0" y="34"/>
                </a:moveTo>
                <a:cubicBezTo>
                  <a:pt x="30" y="32"/>
                  <a:pt x="59" y="20"/>
                  <a:pt x="81" y="0"/>
                </a:cubicBezTo>
                <a:cubicBezTo>
                  <a:pt x="188" y="107"/>
                  <a:pt x="188" y="107"/>
                  <a:pt x="188" y="107"/>
                </a:cubicBezTo>
                <a:cubicBezTo>
                  <a:pt x="137" y="156"/>
                  <a:pt x="71" y="183"/>
                  <a:pt x="0" y="185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1497D4E2-4839-49EA-9139-809588F566A0}"/>
              </a:ext>
            </a:extLst>
          </p:cNvPr>
          <p:cNvGrpSpPr/>
          <p:nvPr/>
        </p:nvGrpSpPr>
        <p:grpSpPr>
          <a:xfrm>
            <a:off x="302797" y="3136026"/>
            <a:ext cx="1467002" cy="1615384"/>
            <a:chOff x="721810" y="2385939"/>
            <a:chExt cx="2091392" cy="2096657"/>
          </a:xfrm>
        </p:grpSpPr>
        <p:sp>
          <p:nvSpPr>
            <p:cNvPr id="18" name="Oval 91">
              <a:extLst>
                <a:ext uri="{FF2B5EF4-FFF2-40B4-BE49-F238E27FC236}">
                  <a16:creationId xmlns:a16="http://schemas.microsoft.com/office/drawing/2014/main" id="{80B68E50-4BAE-4174-9D19-F5C5093D6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810" y="2385939"/>
              <a:ext cx="2091392" cy="2096657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9" name="Group 16">
              <a:extLst>
                <a:ext uri="{FF2B5EF4-FFF2-40B4-BE49-F238E27FC236}">
                  <a16:creationId xmlns:a16="http://schemas.microsoft.com/office/drawing/2014/main" id="{13742065-C088-4C19-BD26-CE603B369857}"/>
                </a:ext>
              </a:extLst>
            </p:cNvPr>
            <p:cNvGrpSpPr/>
            <p:nvPr/>
          </p:nvGrpSpPr>
          <p:grpSpPr>
            <a:xfrm>
              <a:off x="983088" y="3141923"/>
              <a:ext cx="1593749" cy="764779"/>
              <a:chOff x="983088" y="3166899"/>
              <a:chExt cx="1593749" cy="764779"/>
            </a:xfrm>
          </p:grpSpPr>
          <p:sp>
            <p:nvSpPr>
              <p:cNvPr id="20" name="TextBox 34">
                <a:extLst>
                  <a:ext uri="{FF2B5EF4-FFF2-40B4-BE49-F238E27FC236}">
                    <a16:creationId xmlns:a16="http://schemas.microsoft.com/office/drawing/2014/main" id="{9308CB0E-BF71-44BE-A25A-BAC30C9D0537}"/>
                  </a:ext>
                </a:extLst>
              </p:cNvPr>
              <p:cNvSpPr txBox="1"/>
              <p:nvPr/>
            </p:nvSpPr>
            <p:spPr>
              <a:xfrm>
                <a:off x="1083912" y="3214301"/>
                <a:ext cx="1367189" cy="32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20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21" name="TextBox 36">
                <a:extLst>
                  <a:ext uri="{FF2B5EF4-FFF2-40B4-BE49-F238E27FC236}">
                    <a16:creationId xmlns:a16="http://schemas.microsoft.com/office/drawing/2014/main" id="{8934F0C8-B04E-4599-9F61-F60896874B89}"/>
                  </a:ext>
                </a:extLst>
              </p:cNvPr>
              <p:cNvSpPr txBox="1"/>
              <p:nvPr/>
            </p:nvSpPr>
            <p:spPr>
              <a:xfrm>
                <a:off x="983088" y="3166899"/>
                <a:ext cx="1593749" cy="764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>
                    <a:solidFill>
                      <a:schemeClr val="bg1"/>
                    </a:solidFill>
                  </a:rPr>
                  <a:t>Exemple de KPI</a:t>
                </a:r>
                <a:endParaRPr lang="id-ID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55">
            <a:extLst>
              <a:ext uri="{FF2B5EF4-FFF2-40B4-BE49-F238E27FC236}">
                <a16:creationId xmlns:a16="http://schemas.microsoft.com/office/drawing/2014/main" id="{69EB7437-6BEB-4BD9-A7C4-C8723E6862B8}"/>
              </a:ext>
            </a:extLst>
          </p:cNvPr>
          <p:cNvGrpSpPr/>
          <p:nvPr/>
        </p:nvGrpSpPr>
        <p:grpSpPr>
          <a:xfrm>
            <a:off x="3010757" y="1925883"/>
            <a:ext cx="2865824" cy="512988"/>
            <a:chOff x="-1160081" y="3023897"/>
            <a:chExt cx="3452814" cy="562701"/>
          </a:xfrm>
        </p:grpSpPr>
        <p:sp>
          <p:nvSpPr>
            <p:cNvPr id="24" name="TextBox 57">
              <a:extLst>
                <a:ext uri="{FF2B5EF4-FFF2-40B4-BE49-F238E27FC236}">
                  <a16:creationId xmlns:a16="http://schemas.microsoft.com/office/drawing/2014/main" id="{E526C149-0934-4E93-8DB5-30039FEF21F8}"/>
                </a:ext>
              </a:extLst>
            </p:cNvPr>
            <p:cNvSpPr txBox="1"/>
            <p:nvPr/>
          </p:nvSpPr>
          <p:spPr>
            <a:xfrm>
              <a:off x="-1015810" y="3119566"/>
              <a:ext cx="3308543" cy="37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buClr>
                  <a:srgbClr val="0070C0"/>
                </a:buClr>
              </a:pPr>
              <a:r>
                <a:rPr lang="fr-FR" sz="1600"/>
                <a:t>Coût des articles vendus.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597112-C65E-4F45-8162-B3C0190E6CB3}"/>
                </a:ext>
              </a:extLst>
            </p:cNvPr>
            <p:cNvSpPr/>
            <p:nvPr/>
          </p:nvSpPr>
          <p:spPr>
            <a:xfrm>
              <a:off x="-1160081" y="3023897"/>
              <a:ext cx="562701" cy="5627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01</a:t>
              </a:r>
              <a:endParaRPr lang="id-ID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59">
            <a:extLst>
              <a:ext uri="{FF2B5EF4-FFF2-40B4-BE49-F238E27FC236}">
                <a16:creationId xmlns:a16="http://schemas.microsoft.com/office/drawing/2014/main" id="{5EB082DF-AAD1-4EE8-AC46-8137A72870B3}"/>
              </a:ext>
            </a:extLst>
          </p:cNvPr>
          <p:cNvGrpSpPr/>
          <p:nvPr/>
        </p:nvGrpSpPr>
        <p:grpSpPr>
          <a:xfrm>
            <a:off x="3862615" y="3029610"/>
            <a:ext cx="2373874" cy="512988"/>
            <a:chOff x="-1160081" y="2870650"/>
            <a:chExt cx="2860101" cy="562701"/>
          </a:xfrm>
        </p:grpSpPr>
        <p:sp>
          <p:nvSpPr>
            <p:cNvPr id="28" name="TextBox 61">
              <a:extLst>
                <a:ext uri="{FF2B5EF4-FFF2-40B4-BE49-F238E27FC236}">
                  <a16:creationId xmlns:a16="http://schemas.microsoft.com/office/drawing/2014/main" id="{8118A0C0-554D-4B10-9C51-43AB5DF1DEF2}"/>
                </a:ext>
              </a:extLst>
            </p:cNvPr>
            <p:cNvSpPr txBox="1"/>
            <p:nvPr/>
          </p:nvSpPr>
          <p:spPr>
            <a:xfrm>
              <a:off x="-1046025" y="2966319"/>
              <a:ext cx="2746045" cy="37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buClr>
                  <a:srgbClr val="0070C0"/>
                </a:buClr>
              </a:pPr>
              <a:r>
                <a:rPr lang="fr-FR" sz="1600"/>
                <a:t>Trafic du site Web.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82B7F4-532A-4A71-878B-9CDF28756912}"/>
                </a:ext>
              </a:extLst>
            </p:cNvPr>
            <p:cNvSpPr/>
            <p:nvPr/>
          </p:nvSpPr>
          <p:spPr>
            <a:xfrm>
              <a:off x="-1160081" y="2870650"/>
              <a:ext cx="562701" cy="5627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02</a:t>
              </a:r>
              <a:endParaRPr lang="id-ID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63">
            <a:extLst>
              <a:ext uri="{FF2B5EF4-FFF2-40B4-BE49-F238E27FC236}">
                <a16:creationId xmlns:a16="http://schemas.microsoft.com/office/drawing/2014/main" id="{CC61E25D-F8A0-4557-A0F6-36A1971F085A}"/>
              </a:ext>
            </a:extLst>
          </p:cNvPr>
          <p:cNvGrpSpPr/>
          <p:nvPr/>
        </p:nvGrpSpPr>
        <p:grpSpPr>
          <a:xfrm>
            <a:off x="3855752" y="4281612"/>
            <a:ext cx="2458626" cy="512988"/>
            <a:chOff x="-1168350" y="2880047"/>
            <a:chExt cx="2962212" cy="562701"/>
          </a:xfrm>
        </p:grpSpPr>
        <p:sp>
          <p:nvSpPr>
            <p:cNvPr id="32" name="TextBox 65">
              <a:extLst>
                <a:ext uri="{FF2B5EF4-FFF2-40B4-BE49-F238E27FC236}">
                  <a16:creationId xmlns:a16="http://schemas.microsoft.com/office/drawing/2014/main" id="{EB09B9F3-45A5-4D09-B86A-22949BFB672D}"/>
                </a:ext>
              </a:extLst>
            </p:cNvPr>
            <p:cNvSpPr txBox="1"/>
            <p:nvPr/>
          </p:nvSpPr>
          <p:spPr>
            <a:xfrm>
              <a:off x="-561993" y="2969143"/>
              <a:ext cx="23558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/>
                <a:t>Nombre de visiteurs</a:t>
              </a:r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ECECA9-6E23-40B3-AFC9-4D3A11C393EB}"/>
                </a:ext>
              </a:extLst>
            </p:cNvPr>
            <p:cNvSpPr/>
            <p:nvPr/>
          </p:nvSpPr>
          <p:spPr>
            <a:xfrm>
              <a:off x="-1168350" y="2880047"/>
              <a:ext cx="562703" cy="5627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03</a:t>
              </a:r>
              <a:endParaRPr lang="id-ID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67">
            <a:extLst>
              <a:ext uri="{FF2B5EF4-FFF2-40B4-BE49-F238E27FC236}">
                <a16:creationId xmlns:a16="http://schemas.microsoft.com/office/drawing/2014/main" id="{20008367-4780-4165-A4C2-29B5CC64E6EF}"/>
              </a:ext>
            </a:extLst>
          </p:cNvPr>
          <p:cNvGrpSpPr/>
          <p:nvPr/>
        </p:nvGrpSpPr>
        <p:grpSpPr>
          <a:xfrm>
            <a:off x="3010757" y="5513719"/>
            <a:ext cx="2865815" cy="584775"/>
            <a:chOff x="-1160081" y="2867621"/>
            <a:chExt cx="3452803" cy="641445"/>
          </a:xfrm>
        </p:grpSpPr>
        <p:sp>
          <p:nvSpPr>
            <p:cNvPr id="38" name="TextBox 69">
              <a:extLst>
                <a:ext uri="{FF2B5EF4-FFF2-40B4-BE49-F238E27FC236}">
                  <a16:creationId xmlns:a16="http://schemas.microsoft.com/office/drawing/2014/main" id="{C622437A-BAFE-4197-83AE-0F5DF221C588}"/>
                </a:ext>
              </a:extLst>
            </p:cNvPr>
            <p:cNvSpPr txBox="1"/>
            <p:nvPr/>
          </p:nvSpPr>
          <p:spPr>
            <a:xfrm>
              <a:off x="-503542" y="2867621"/>
              <a:ext cx="2796264" cy="64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fr-FR" sz="1600"/>
                <a:t>Temps passé sur le site de e-commerce</a:t>
              </a:r>
              <a:endParaRPr lang="en-US" sz="1600"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DF3F27-7ED3-47DC-8418-9BC55073B5DC}"/>
                </a:ext>
              </a:extLst>
            </p:cNvPr>
            <p:cNvSpPr/>
            <p:nvPr/>
          </p:nvSpPr>
          <p:spPr>
            <a:xfrm>
              <a:off x="-1160081" y="2870650"/>
              <a:ext cx="562703" cy="5627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04</a:t>
              </a:r>
              <a:endParaRPr lang="id-ID" sz="20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706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31" y="418830"/>
            <a:ext cx="10515600" cy="434975"/>
          </a:xfrm>
        </p:spPr>
        <p:txBody>
          <a:bodyPr>
            <a:normAutofit fontScale="90000"/>
          </a:bodyPr>
          <a:lstStyle/>
          <a:p>
            <a:br>
              <a:rPr lang="fr-FR" u="sng"/>
            </a:br>
            <a:r>
              <a:rPr lang="fr-FR"/>
              <a:t>Monitoring et </a:t>
            </a:r>
            <a:r>
              <a:rPr lang="fr-FR" err="1"/>
              <a:t>DevOps</a:t>
            </a:r>
            <a:br>
              <a:rPr lang="fr-FR"/>
            </a:br>
            <a:br>
              <a:rPr lang="fr-FR"/>
            </a:br>
            <a:br>
              <a:rPr lang="fr-FR"/>
            </a:br>
            <a:endParaRPr lang="fr-FR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769" y="2493654"/>
            <a:ext cx="12257884" cy="533400"/>
          </a:xfrm>
        </p:spPr>
        <p:txBody>
          <a:bodyPr/>
          <a:lstStyle/>
          <a:p>
            <a:endParaRPr lang="fr-FR"/>
          </a:p>
          <a:p>
            <a:endParaRPr lang="fr-FR"/>
          </a:p>
          <a:p>
            <a:endParaRPr lang="fr-FR"/>
          </a:p>
          <a:p>
            <a:endParaRPr lang="fr-F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33400" y="899099"/>
            <a:ext cx="3858491" cy="6303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>
              <a:buClr>
                <a:schemeClr val="accent5"/>
              </a:buClr>
            </a:pPr>
            <a:r>
              <a:rPr lang="fr-FR" sz="1600" b="1"/>
              <a:t>Aligner leurs enjeux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399" y="1733728"/>
            <a:ext cx="3858491" cy="6303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>
              <a:buClr>
                <a:schemeClr val="accent5"/>
              </a:buClr>
            </a:pPr>
            <a:r>
              <a:rPr lang="fr-FR" sz="1600" b="1"/>
              <a:t>Découvrir les corrélations entre les problèmes qu’ils rencontrent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2584241"/>
            <a:ext cx="3858491" cy="6303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>
              <a:buClr>
                <a:schemeClr val="accent5"/>
              </a:buClr>
            </a:pPr>
            <a:r>
              <a:rPr lang="fr-FR" sz="1600" b="1"/>
              <a:t>Avoir des discussions factuelles </a:t>
            </a:r>
          </a:p>
        </p:txBody>
      </p:sp>
      <p:pic>
        <p:nvPicPr>
          <p:cNvPr id="4" name="Imag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222124" y="3493899"/>
            <a:ext cx="5760720" cy="282702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33400" y="3203555"/>
            <a:ext cx="78895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fr-FR" sz="1600"/>
              <a:t>La feedback </a:t>
            </a:r>
            <a:r>
              <a:rPr lang="fr-FR" sz="1600" err="1"/>
              <a:t>loop</a:t>
            </a:r>
            <a:r>
              <a:rPr lang="fr-FR" sz="1600"/>
              <a:t> est un des concepts clé du mouvement </a:t>
            </a:r>
            <a:r>
              <a:rPr lang="fr-FR" sz="1600" err="1"/>
              <a:t>DevOps</a:t>
            </a:r>
            <a:r>
              <a:rPr lang="fr-FR" sz="1600"/>
              <a:t>. En voici une illustration</a:t>
            </a:r>
          </a:p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33400" y="6211669"/>
            <a:ext cx="83085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fr-FR" sz="1600"/>
              <a:t>Le monitoring permet  en cas d’incident, de trouver rapidement la cause et de suivre les </a:t>
            </a:r>
            <a:r>
              <a:rPr lang="fr-FR" sz="1600" err="1"/>
              <a:t>KPI’s</a:t>
            </a:r>
            <a:r>
              <a:rPr lang="fr-FR" sz="1600"/>
              <a:t>. </a:t>
            </a:r>
          </a:p>
          <a:p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533399" y="511308"/>
            <a:ext cx="13688290" cy="4015045"/>
            <a:chOff x="533399" y="511308"/>
            <a:chExt cx="13688290" cy="4015045"/>
          </a:xfrm>
        </p:grpSpPr>
        <p:sp>
          <p:nvSpPr>
            <p:cNvPr id="5" name="Espace réservé du texte 2">
              <a:extLst>
                <a:ext uri="{FF2B5EF4-FFF2-40B4-BE49-F238E27FC236}">
                  <a16:creationId xmlns:a16="http://schemas.microsoft.com/office/drawing/2014/main" id="{45BA0067-5769-4EBA-8E04-BBE02000E11E}"/>
                </a:ext>
              </a:extLst>
            </p:cNvPr>
            <p:cNvSpPr txBox="1">
              <a:spLocks/>
            </p:cNvSpPr>
            <p:nvPr/>
          </p:nvSpPr>
          <p:spPr>
            <a:xfrm>
              <a:off x="533399" y="511308"/>
              <a:ext cx="13688290" cy="20877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id-ID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Clr>
                  <a:schemeClr val="accent5"/>
                </a:buClr>
                <a:buFont typeface="Wingdings" panose="05000000000000000000" pitchFamily="2" charset="2"/>
                <a:buChar char="q"/>
              </a:pPr>
              <a:r>
                <a:rPr lang="fr-FR"/>
                <a:t>Le monitoring est un excellent </a:t>
              </a:r>
              <a:r>
                <a:rPr lang="fr-FR" b="1"/>
                <a:t>outil de communication entre développeurs et </a:t>
              </a:r>
              <a:r>
                <a:rPr lang="fr-FR" b="1" err="1"/>
                <a:t>Ops</a:t>
              </a:r>
              <a:r>
                <a:rPr lang="fr-FR"/>
                <a:t>. </a:t>
              </a:r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/>
              <a:endParaRPr lang="fr-FR"/>
            </a:p>
            <a:p>
              <a:pPr algn="ctr"/>
              <a:endParaRPr lang="fr-FR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8871" y="1733728"/>
              <a:ext cx="3380003" cy="279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379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02C17C-13DE-4DD6-B7B2-95073117A724}"/>
              </a:ext>
            </a:extLst>
          </p:cNvPr>
          <p:cNvSpPr/>
          <p:nvPr/>
        </p:nvSpPr>
        <p:spPr>
          <a:xfrm>
            <a:off x="10678509" y="2467288"/>
            <a:ext cx="563182" cy="1755006"/>
          </a:xfrm>
          <a:prstGeom prst="rect">
            <a:avLst/>
          </a:prstGeom>
          <a:solidFill>
            <a:srgbClr val="ECE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E758E3A6-2268-4B90-AEB2-E6F6019444A0}"/>
              </a:ext>
            </a:extLst>
          </p:cNvPr>
          <p:cNvSpPr txBox="1"/>
          <p:nvPr/>
        </p:nvSpPr>
        <p:spPr>
          <a:xfrm>
            <a:off x="5374935" y="2313019"/>
            <a:ext cx="4582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/>
              <a:t>SECURITE </a:t>
            </a:r>
          </a:p>
          <a:p>
            <a:pPr algn="r"/>
            <a:endParaRPr lang="id-ID" sz="4800" b="1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E2EE7E3-494F-4B4B-B699-3CF8F4F3B6A9}"/>
              </a:ext>
            </a:extLst>
          </p:cNvPr>
          <p:cNvSpPr txBox="1"/>
          <p:nvPr/>
        </p:nvSpPr>
        <p:spPr>
          <a:xfrm>
            <a:off x="6877113" y="4412774"/>
            <a:ext cx="30861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>
                <a:cs typeface="Calibri"/>
              </a:rPr>
              <a:t>Michael TONGLE</a:t>
            </a:r>
          </a:p>
          <a:p>
            <a:pPr algn="ctr"/>
            <a:r>
              <a:rPr lang="fr-FR" sz="2400" b="1">
                <a:cs typeface="Calibri"/>
              </a:rPr>
              <a:t>Henri GBETKOM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6011CC-ACC1-4EB0-BC23-A709DBBBAA59}"/>
              </a:ext>
            </a:extLst>
          </p:cNvPr>
          <p:cNvSpPr txBox="1"/>
          <p:nvPr/>
        </p:nvSpPr>
        <p:spPr>
          <a:xfrm>
            <a:off x="6748061" y="3887259"/>
            <a:ext cx="33610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>
                <a:ea typeface="Lato Light"/>
                <a:cs typeface="Lato Light"/>
              </a:rPr>
              <a:t>Présenté par :</a:t>
            </a:r>
            <a:endParaRPr lang="fr-FR" sz="1200"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7">
            <a:extLst>
              <a:ext uri="{FF2B5EF4-FFF2-40B4-BE49-F238E27FC236}">
                <a16:creationId xmlns:a16="http://schemas.microsoft.com/office/drawing/2014/main" id="{BCE730A3-0051-437E-8BB6-63E059456722}"/>
              </a:ext>
            </a:extLst>
          </p:cNvPr>
          <p:cNvSpPr txBox="1"/>
          <p:nvPr/>
        </p:nvSpPr>
        <p:spPr>
          <a:xfrm>
            <a:off x="6273935" y="426391"/>
            <a:ext cx="465718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Qu'est-ce que la sécurité ?</a:t>
            </a:r>
          </a:p>
          <a:p>
            <a:endParaRPr lang="fr-FR" sz="1400" b="1">
              <a:cs typeface="Calibri"/>
            </a:endParaRPr>
          </a:p>
        </p:txBody>
      </p:sp>
      <p:sp>
        <p:nvSpPr>
          <p:cNvPr id="27" name="Hexagon 51">
            <a:extLst>
              <a:ext uri="{FF2B5EF4-FFF2-40B4-BE49-F238E27FC236}">
                <a16:creationId xmlns:a16="http://schemas.microsoft.com/office/drawing/2014/main" id="{3D83B3D2-2900-49E6-BEC1-5F9E670B138F}"/>
              </a:ext>
            </a:extLst>
          </p:cNvPr>
          <p:cNvSpPr/>
          <p:nvPr/>
        </p:nvSpPr>
        <p:spPr>
          <a:xfrm rot="16200000">
            <a:off x="5097516" y="204018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01</a:t>
            </a:r>
            <a:endParaRPr lang="id-ID" sz="2400" b="1"/>
          </a:p>
        </p:txBody>
      </p:sp>
      <p:sp>
        <p:nvSpPr>
          <p:cNvPr id="28" name="Hexagon 52">
            <a:extLst>
              <a:ext uri="{FF2B5EF4-FFF2-40B4-BE49-F238E27FC236}">
                <a16:creationId xmlns:a16="http://schemas.microsoft.com/office/drawing/2014/main" id="{9E413B2E-0C66-4A4E-BC8D-B23767C8C31F}"/>
              </a:ext>
            </a:extLst>
          </p:cNvPr>
          <p:cNvSpPr/>
          <p:nvPr/>
        </p:nvSpPr>
        <p:spPr>
          <a:xfrm rot="16200000">
            <a:off x="5790612" y="1776325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02</a:t>
            </a:r>
            <a:endParaRPr lang="id-ID" sz="2400" b="1"/>
          </a:p>
        </p:txBody>
      </p:sp>
      <p:sp>
        <p:nvSpPr>
          <p:cNvPr id="29" name="Hexagon 53">
            <a:extLst>
              <a:ext uri="{FF2B5EF4-FFF2-40B4-BE49-F238E27FC236}">
                <a16:creationId xmlns:a16="http://schemas.microsoft.com/office/drawing/2014/main" id="{F35D5B04-8D8B-4E3E-B238-4A55E7F2BCDD}"/>
              </a:ext>
            </a:extLst>
          </p:cNvPr>
          <p:cNvSpPr/>
          <p:nvPr/>
        </p:nvSpPr>
        <p:spPr>
          <a:xfrm rot="16200000">
            <a:off x="5967099" y="3885758"/>
            <a:ext cx="878340" cy="75718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03</a:t>
            </a:r>
            <a:endParaRPr lang="id-ID" sz="2400" b="1"/>
          </a:p>
        </p:txBody>
      </p:sp>
      <p:sp>
        <p:nvSpPr>
          <p:cNvPr id="30" name="Hexagon 54">
            <a:extLst>
              <a:ext uri="{FF2B5EF4-FFF2-40B4-BE49-F238E27FC236}">
                <a16:creationId xmlns:a16="http://schemas.microsoft.com/office/drawing/2014/main" id="{D132F65A-007D-41DF-BC20-1FB7452A6FDC}"/>
              </a:ext>
            </a:extLst>
          </p:cNvPr>
          <p:cNvSpPr/>
          <p:nvPr/>
        </p:nvSpPr>
        <p:spPr>
          <a:xfrm rot="16200000">
            <a:off x="5096207" y="5581372"/>
            <a:ext cx="878340" cy="757188"/>
          </a:xfrm>
          <a:prstGeom prst="hexagon">
            <a:avLst/>
          </a:prstGeom>
          <a:solidFill>
            <a:schemeClr val="accent5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04</a:t>
            </a:r>
            <a:endParaRPr lang="id-ID" sz="2400" b="1"/>
          </a:p>
        </p:txBody>
      </p:sp>
      <p:sp>
        <p:nvSpPr>
          <p:cNvPr id="33" name="TextBox 37">
            <a:extLst>
              <a:ext uri="{FF2B5EF4-FFF2-40B4-BE49-F238E27FC236}">
                <a16:creationId xmlns:a16="http://schemas.microsoft.com/office/drawing/2014/main" id="{8F4C9164-90BD-48A8-97CF-7A3898468C75}"/>
              </a:ext>
            </a:extLst>
          </p:cNvPr>
          <p:cNvSpPr txBox="1"/>
          <p:nvPr/>
        </p:nvSpPr>
        <p:spPr>
          <a:xfrm>
            <a:off x="6934013" y="1879403"/>
            <a:ext cx="46183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Qu'est-ce que le </a:t>
            </a:r>
            <a:r>
              <a:rPr lang="fr-FR" err="1"/>
              <a:t>DevSecOps</a:t>
            </a:r>
            <a:r>
              <a:rPr lang="fr-FR"/>
              <a:t> ?</a:t>
            </a: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1254C12C-3B4A-4A3B-B7A5-C714F1575E92}"/>
              </a:ext>
            </a:extLst>
          </p:cNvPr>
          <p:cNvSpPr txBox="1"/>
          <p:nvPr/>
        </p:nvSpPr>
        <p:spPr>
          <a:xfrm>
            <a:off x="7023939" y="4224832"/>
            <a:ext cx="47299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ea typeface="+mn-lt"/>
                <a:cs typeface="+mn-lt"/>
              </a:rPr>
              <a:t>Défis relatifs à la sécurité du DevOps</a:t>
            </a:r>
          </a:p>
          <a:p>
            <a:endParaRPr lang="fr-FR" sz="1400" b="1">
              <a:cs typeface="Calibri"/>
            </a:endParaRPr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8C79123-E458-41C7-A541-0889D51FE6C2}"/>
              </a:ext>
            </a:extLst>
          </p:cNvPr>
          <p:cNvSpPr txBox="1"/>
          <p:nvPr/>
        </p:nvSpPr>
        <p:spPr>
          <a:xfrm>
            <a:off x="6931555" y="5722915"/>
            <a:ext cx="42672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ea typeface="+mn-lt"/>
                <a:cs typeface="+mn-lt"/>
              </a:rPr>
              <a:t>Étapes pour mettre en œuvre la sécurité du DevOps dans votre organisation</a:t>
            </a:r>
          </a:p>
        </p:txBody>
      </p:sp>
    </p:spTree>
    <p:extLst>
      <p:ext uri="{BB962C8B-B14F-4D97-AF65-F5344CB8AC3E}">
        <p14:creationId xmlns:p14="http://schemas.microsoft.com/office/powerpoint/2010/main" val="27595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7">
            <a:extLst>
              <a:ext uri="{FF2B5EF4-FFF2-40B4-BE49-F238E27FC236}">
                <a16:creationId xmlns:a16="http://schemas.microsoft.com/office/drawing/2014/main" id="{F2ABE0EF-E1DF-4DFC-A44D-78977561B16A}"/>
              </a:ext>
            </a:extLst>
          </p:cNvPr>
          <p:cNvSpPr txBox="1"/>
          <p:nvPr/>
        </p:nvSpPr>
        <p:spPr>
          <a:xfrm>
            <a:off x="558936" y="360702"/>
            <a:ext cx="372439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/>
              <a:t>Qu'est-ce que la sécurité ?</a:t>
            </a:r>
          </a:p>
        </p:txBody>
      </p:sp>
      <p:sp>
        <p:nvSpPr>
          <p:cNvPr id="6" name="TextBox 37">
            <a:extLst>
              <a:ext uri="{FF2B5EF4-FFF2-40B4-BE49-F238E27FC236}">
                <a16:creationId xmlns:a16="http://schemas.microsoft.com/office/drawing/2014/main" id="{942492DE-E0C2-4A9C-9901-96956FC6230E}"/>
              </a:ext>
            </a:extLst>
          </p:cNvPr>
          <p:cNvSpPr txBox="1"/>
          <p:nvPr/>
        </p:nvSpPr>
        <p:spPr>
          <a:xfrm>
            <a:off x="599748" y="3424975"/>
            <a:ext cx="414541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/>
              <a:t>Qu'est-ce que le </a:t>
            </a:r>
            <a:r>
              <a:rPr lang="fr-FR" sz="2400" b="1" err="1"/>
              <a:t>DevSecOps</a:t>
            </a:r>
            <a:r>
              <a:rPr lang="fr-FR" sz="2400" b="1"/>
              <a:t> ?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56108015-4097-4E4F-9F3D-DD2DB638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9" y="4179673"/>
            <a:ext cx="3873062" cy="2008357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DECA2DE9-A92F-4878-A531-8EBE32E98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178049"/>
            <a:ext cx="3505198" cy="2009728"/>
          </a:xfrm>
          <a:prstGeom prst="rect">
            <a:avLst/>
          </a:prstGeom>
        </p:spPr>
      </p:pic>
      <p:pic>
        <p:nvPicPr>
          <p:cNvPr id="9" name="Image 9" descr="Une image contenant texte, carte de visite, enveloppe&#10;&#10;Description générée automatiquement">
            <a:extLst>
              <a:ext uri="{FF2B5EF4-FFF2-40B4-BE49-F238E27FC236}">
                <a16:creationId xmlns:a16="http://schemas.microsoft.com/office/drawing/2014/main" id="{F29A1413-1441-4EAC-8C2B-8DAEDA31B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503" y="4131055"/>
            <a:ext cx="3820510" cy="1893508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4DC4DF2-D8F0-4AA0-99CA-07AE8A858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986" y="787225"/>
            <a:ext cx="3452648" cy="24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1766708" y="333086"/>
            <a:ext cx="52291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Défis relatifs à la sécurité du DevOps</a:t>
            </a:r>
          </a:p>
        </p:txBody>
      </p:sp>
      <p:graphicFrame>
        <p:nvGraphicFramePr>
          <p:cNvPr id="6" name="Diagramme 6">
            <a:extLst>
              <a:ext uri="{FF2B5EF4-FFF2-40B4-BE49-F238E27FC236}">
                <a16:creationId xmlns:a16="http://schemas.microsoft.com/office/drawing/2014/main" id="{BB4B88E3-D4C5-4F16-B753-081A3AEE1FEF}"/>
              </a:ext>
            </a:extLst>
          </p:cNvPr>
          <p:cNvGraphicFramePr/>
          <p:nvPr/>
        </p:nvGraphicFramePr>
        <p:xfrm>
          <a:off x="2916621" y="1403131"/>
          <a:ext cx="5872655" cy="431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800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6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BF17E41-F034-481E-A9AF-44ED9D4711A7}"/>
              </a:ext>
            </a:extLst>
          </p:cNvPr>
          <p:cNvSpPr txBox="1"/>
          <p:nvPr/>
        </p:nvSpPr>
        <p:spPr>
          <a:xfrm>
            <a:off x="806939" y="240323"/>
            <a:ext cx="10099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Étapes pour mettre en œuvre la sécurité du DevOps dans votre organisation</a:t>
            </a:r>
          </a:p>
        </p:txBody>
      </p:sp>
      <p:graphicFrame>
        <p:nvGraphicFramePr>
          <p:cNvPr id="8" name="Diagramme 8">
            <a:extLst>
              <a:ext uri="{FF2B5EF4-FFF2-40B4-BE49-F238E27FC236}">
                <a16:creationId xmlns:a16="http://schemas.microsoft.com/office/drawing/2014/main" id="{2E6F22CF-E7B6-4173-9499-840F618D6615}"/>
              </a:ext>
            </a:extLst>
          </p:cNvPr>
          <p:cNvGraphicFramePr/>
          <p:nvPr/>
        </p:nvGraphicFramePr>
        <p:xfrm>
          <a:off x="1476839" y="974632"/>
          <a:ext cx="8841826" cy="5273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89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596348" y="2344189"/>
            <a:ext cx="4311055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fr-FR" sz="3500" b="1" dirty="0">
                <a:ea typeface="+mn-lt"/>
                <a:cs typeface="+mn-lt"/>
              </a:rPr>
              <a:t>UN MOUTON</a:t>
            </a:r>
          </a:p>
          <a:p>
            <a:pPr algn="ctr">
              <a:defRPr/>
            </a:pPr>
            <a:r>
              <a:rPr lang="fr-FR" sz="3500" b="1" dirty="0">
                <a:solidFill>
                  <a:srgbClr val="1C2229"/>
                </a:solidFill>
                <a:cs typeface="Calibri"/>
              </a:rPr>
              <a:t>A CINQ PATTES</a:t>
            </a:r>
          </a:p>
          <a:p>
            <a:pPr>
              <a:defRPr/>
            </a:pPr>
            <a:endParaRPr lang="en-US" sz="3500" b="1" dirty="0">
              <a:solidFill>
                <a:srgbClr val="1C2229"/>
              </a:solidFill>
              <a:cs typeface="Calibri"/>
            </a:endParaRPr>
          </a:p>
          <a:p>
            <a:pPr algn="ctr">
              <a:defRPr/>
            </a:pPr>
            <a:r>
              <a:rPr lang="fr-FR" sz="3200" dirty="0">
                <a:ea typeface="+mn-lt"/>
                <a:cs typeface="+mn-lt"/>
              </a:rPr>
              <a:t>Ce que n'est pas le </a:t>
            </a:r>
            <a:r>
              <a:rPr lang="fr-FR" sz="3200">
                <a:ea typeface="+mn-lt"/>
                <a:cs typeface="+mn-lt"/>
              </a:rPr>
              <a:t>DevOps</a:t>
            </a:r>
            <a:endParaRPr lang="fr-FR" sz="3200" dirty="0">
              <a:ea typeface="+mn-lt"/>
              <a:cs typeface="+mn-lt"/>
            </a:endParaRPr>
          </a:p>
          <a:p>
            <a:pPr>
              <a:defRPr/>
            </a:pPr>
            <a:endParaRPr lang="en-US" sz="3500" b="1" dirty="0">
              <a:solidFill>
                <a:srgbClr val="1C2229"/>
              </a:solidFill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Travail collaboratif</a:t>
            </a: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468778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Développement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3074771"/>
            <a:ext cx="2181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Gestionnaire de version (Git -&gt; GitHub/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GitLab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SVN…)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Review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de code,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parallélisation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du travail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371502"/>
            <a:ext cx="180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CI/CD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813236" y="2782109"/>
            <a:ext cx="16522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Automatisation de taches (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build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tests, livraison)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Jenkins,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Bamboo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Circle CI,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GitLab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CI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Responsabilisation de l’équipe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92" y="1803399"/>
            <a:ext cx="4969296" cy="24846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92" y="4421102"/>
            <a:ext cx="1594852" cy="1395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40" y="4359612"/>
            <a:ext cx="2185480" cy="145698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61" y="1544337"/>
            <a:ext cx="4370078" cy="291921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2" y="4794665"/>
            <a:ext cx="1868304" cy="93415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98" y="4794665"/>
            <a:ext cx="2229738" cy="8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7">
            <a:extLst>
              <a:ext uri="{FF2B5EF4-FFF2-40B4-BE49-F238E27FC236}">
                <a16:creationId xmlns:a16="http://schemas.microsoft.com/office/drawing/2014/main" id="{BCE730A3-0051-437E-8BB6-63E059456722}"/>
              </a:ext>
            </a:extLst>
          </p:cNvPr>
          <p:cNvSpPr txBox="1"/>
          <p:nvPr/>
        </p:nvSpPr>
        <p:spPr>
          <a:xfrm>
            <a:off x="6273936" y="426394"/>
            <a:ext cx="46571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>
                <a:ea typeface="+mn-lt"/>
                <a:cs typeface="+mn-lt"/>
              </a:rPr>
              <a:t>Le mouton à cinq pattes</a:t>
            </a:r>
            <a:endParaRPr lang="en-US" b="1"/>
          </a:p>
        </p:txBody>
      </p:sp>
      <p:sp>
        <p:nvSpPr>
          <p:cNvPr id="27" name="Hexagon 51">
            <a:extLst>
              <a:ext uri="{FF2B5EF4-FFF2-40B4-BE49-F238E27FC236}">
                <a16:creationId xmlns:a16="http://schemas.microsoft.com/office/drawing/2014/main" id="{3D83B3D2-2900-49E6-BEC1-5F9E670B138F}"/>
              </a:ext>
            </a:extLst>
          </p:cNvPr>
          <p:cNvSpPr/>
          <p:nvPr/>
        </p:nvSpPr>
        <p:spPr>
          <a:xfrm rot="16200000">
            <a:off x="5097517" y="204020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/>
              <a:t>01</a:t>
            </a:r>
            <a:endParaRPr lang="id-ID" sz="2400" b="1" dirty="0"/>
          </a:p>
        </p:txBody>
      </p:sp>
      <p:sp>
        <p:nvSpPr>
          <p:cNvPr id="28" name="Hexagon 52">
            <a:extLst>
              <a:ext uri="{FF2B5EF4-FFF2-40B4-BE49-F238E27FC236}">
                <a16:creationId xmlns:a16="http://schemas.microsoft.com/office/drawing/2014/main" id="{9E413B2E-0C66-4A4E-BC8D-B23767C8C31F}"/>
              </a:ext>
            </a:extLst>
          </p:cNvPr>
          <p:cNvSpPr/>
          <p:nvPr/>
        </p:nvSpPr>
        <p:spPr>
          <a:xfrm rot="16200000">
            <a:off x="5742115" y="1770089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02</a:t>
            </a:r>
            <a:endParaRPr lang="id-ID" sz="2400" b="1"/>
          </a:p>
        </p:txBody>
      </p:sp>
      <p:sp>
        <p:nvSpPr>
          <p:cNvPr id="29" name="Hexagon 53">
            <a:extLst>
              <a:ext uri="{FF2B5EF4-FFF2-40B4-BE49-F238E27FC236}">
                <a16:creationId xmlns:a16="http://schemas.microsoft.com/office/drawing/2014/main" id="{F35D5B04-8D8B-4E3E-B238-4A55E7F2BCDD}"/>
              </a:ext>
            </a:extLst>
          </p:cNvPr>
          <p:cNvSpPr/>
          <p:nvPr/>
        </p:nvSpPr>
        <p:spPr>
          <a:xfrm rot="16200000">
            <a:off x="6714367" y="3057528"/>
            <a:ext cx="878340" cy="75718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03</a:t>
            </a:r>
            <a:endParaRPr lang="id-ID" sz="2400" b="1"/>
          </a:p>
        </p:txBody>
      </p:sp>
      <p:sp>
        <p:nvSpPr>
          <p:cNvPr id="30" name="Hexagon 54">
            <a:extLst>
              <a:ext uri="{FF2B5EF4-FFF2-40B4-BE49-F238E27FC236}">
                <a16:creationId xmlns:a16="http://schemas.microsoft.com/office/drawing/2014/main" id="{D132F65A-007D-41DF-BC20-1FB7452A6FDC}"/>
              </a:ext>
            </a:extLst>
          </p:cNvPr>
          <p:cNvSpPr/>
          <p:nvPr/>
        </p:nvSpPr>
        <p:spPr>
          <a:xfrm rot="16200000">
            <a:off x="5742117" y="4356986"/>
            <a:ext cx="878340" cy="757188"/>
          </a:xfrm>
          <a:prstGeom prst="hexagon">
            <a:avLst/>
          </a:prstGeom>
          <a:solidFill>
            <a:schemeClr val="accent5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04</a:t>
            </a:r>
            <a:endParaRPr lang="id-ID" sz="2400" b="1"/>
          </a:p>
        </p:txBody>
      </p:sp>
      <p:sp>
        <p:nvSpPr>
          <p:cNvPr id="33" name="TextBox 37">
            <a:extLst>
              <a:ext uri="{FF2B5EF4-FFF2-40B4-BE49-F238E27FC236}">
                <a16:creationId xmlns:a16="http://schemas.microsoft.com/office/drawing/2014/main" id="{8F4C9164-90BD-48A8-97CF-7A3898468C75}"/>
              </a:ext>
            </a:extLst>
          </p:cNvPr>
          <p:cNvSpPr txBox="1"/>
          <p:nvPr/>
        </p:nvSpPr>
        <p:spPr>
          <a:xfrm>
            <a:off x="6710870" y="1712288"/>
            <a:ext cx="460024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>
                <a:ea typeface="+mn-lt"/>
                <a:cs typeface="+mn-lt"/>
              </a:rPr>
              <a:t>C’est quoi le DevOps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Le mur de la confusion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L’approche DevOps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Les CALMS</a:t>
            </a:r>
            <a:endParaRPr lang="fr-FR">
              <a:cs typeface="Calibri" panose="020F0502020204030204"/>
            </a:endParaRPr>
          </a:p>
          <a:p>
            <a:endParaRPr lang="fr-FR" sz="1400" b="1">
              <a:cs typeface="Calibri"/>
            </a:endParaRP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1254C12C-3B4A-4A3B-B7A5-C714F1575E92}"/>
              </a:ext>
            </a:extLst>
          </p:cNvPr>
          <p:cNvSpPr txBox="1"/>
          <p:nvPr/>
        </p:nvSpPr>
        <p:spPr>
          <a:xfrm>
            <a:off x="7728937" y="2998060"/>
            <a:ext cx="389533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>
                <a:ea typeface="+mn-lt"/>
                <a:cs typeface="+mn-lt"/>
              </a:rPr>
              <a:t>Ce que </a:t>
            </a:r>
            <a:r>
              <a:rPr lang="fr-FR" sz="1400" b="1">
                <a:solidFill>
                  <a:srgbClr val="FF0000"/>
                </a:solidFill>
                <a:ea typeface="+mn-lt"/>
                <a:cs typeface="+mn-lt"/>
              </a:rPr>
              <a:t>n’est</a:t>
            </a:r>
            <a:r>
              <a:rPr lang="fr-FR" sz="1400" b="1">
                <a:ea typeface="+mn-lt"/>
                <a:cs typeface="+mn-lt"/>
              </a:rPr>
              <a:t> pas le DevOps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Outil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Rôle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Nouvelle équipe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Référentiel de connaissance</a:t>
            </a:r>
            <a:endParaRPr lang="fr-FR">
              <a:cs typeface="Calibri" panose="020F0502020204030204"/>
            </a:endParaRPr>
          </a:p>
          <a:p>
            <a:endParaRPr lang="fr-FR" sz="1400" b="1">
              <a:cs typeface="Calibri"/>
            </a:endParaRPr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8C79123-E458-41C7-A541-0889D51FE6C2}"/>
              </a:ext>
            </a:extLst>
          </p:cNvPr>
          <p:cNvSpPr txBox="1"/>
          <p:nvPr/>
        </p:nvSpPr>
        <p:spPr>
          <a:xfrm>
            <a:off x="6900133" y="4602011"/>
            <a:ext cx="38953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 dirty="0">
                <a:ea typeface="+mn-lt"/>
                <a:cs typeface="+mn-lt"/>
              </a:rPr>
              <a:t>Conclusion</a:t>
            </a:r>
            <a:endParaRPr lang="en-US" b="1" dirty="0"/>
          </a:p>
          <a:p>
            <a:endParaRPr lang="fr-FR" sz="1400" b="1" dirty="0">
              <a:cs typeface="Calibri"/>
            </a:endParaRPr>
          </a:p>
        </p:txBody>
      </p:sp>
      <p:sp>
        <p:nvSpPr>
          <p:cNvPr id="10" name="Hexagon 54">
            <a:extLst>
              <a:ext uri="{FF2B5EF4-FFF2-40B4-BE49-F238E27FC236}">
                <a16:creationId xmlns:a16="http://schemas.microsoft.com/office/drawing/2014/main" id="{D132F65A-007D-41DF-BC20-1FB7452A6FDC}"/>
              </a:ext>
            </a:extLst>
          </p:cNvPr>
          <p:cNvSpPr/>
          <p:nvPr/>
        </p:nvSpPr>
        <p:spPr>
          <a:xfrm rot="16200000">
            <a:off x="5153853" y="5771497"/>
            <a:ext cx="878340" cy="757188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45720" rIns="91440" bIns="45720" rtlCol="0" anchor="ctr"/>
          <a:lstStyle/>
          <a:p>
            <a:pPr algn="ctr"/>
            <a:r>
              <a:rPr lang="en-US" sz="2400" b="1" dirty="0"/>
              <a:t>05</a:t>
            </a:r>
            <a:endParaRPr lang="id-ID" sz="2400" b="1" dirty="0"/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E8C79123-E458-41C7-A541-0889D51FE6C2}"/>
              </a:ext>
            </a:extLst>
          </p:cNvPr>
          <p:cNvSpPr txBox="1"/>
          <p:nvPr/>
        </p:nvSpPr>
        <p:spPr>
          <a:xfrm>
            <a:off x="6181285" y="5952380"/>
            <a:ext cx="38953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 dirty="0">
                <a:ea typeface="+mn-lt"/>
                <a:cs typeface="+mn-lt"/>
              </a:rPr>
              <a:t>Exercice</a:t>
            </a:r>
            <a:endParaRPr lang="en-US" b="1" dirty="0"/>
          </a:p>
          <a:p>
            <a:endParaRPr lang="fr-FR" sz="1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0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  <p:bldP spid="10" grpId="0" animBg="1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C’est quoi le DevOps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29276A4-10E2-4967-9727-1E8FC2E5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60" y="1602331"/>
            <a:ext cx="8848785" cy="46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C’est quoi le DevOps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F0C128B-DC31-419D-82CE-72F48FB1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99" y="1863801"/>
            <a:ext cx="9813801" cy="4440746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5E6D9C4-24BD-45A6-A91C-02E165D5A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813" y="3430845"/>
            <a:ext cx="5992905" cy="24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C’est quoi le DevOps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078992" y="1819656"/>
            <a:ext cx="8503920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800" b="1" dirty="0"/>
              <a:t>Les valeurs du </a:t>
            </a:r>
            <a:r>
              <a:rPr lang="fr-FR" sz="2800" b="1" dirty="0" err="1"/>
              <a:t>DevOps</a:t>
            </a:r>
            <a:endParaRPr lang="fr-FR" sz="2800" b="1" dirty="0"/>
          </a:p>
          <a:p>
            <a:endParaRPr lang="fr-FR" sz="2800" dirty="0"/>
          </a:p>
          <a:p>
            <a:r>
              <a:rPr lang="fr-FR" sz="2800" dirty="0"/>
              <a:t>   Les CALMS</a:t>
            </a:r>
            <a:endParaRPr lang="fr-FR" dirty="0"/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fr-FR" alt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ulture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fr-FR" alt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utomation (automatisation)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fr-FR" alt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ean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fr-FR" altLang="fr-F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easurement</a:t>
            </a:r>
            <a:r>
              <a:rPr lang="fr-FR" alt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 (mesure)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fr-FR" alt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haring (partage)</a:t>
            </a:r>
            <a:endParaRPr lang="fr-FR" altLang="fr-FR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6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pas le DevOps</a:t>
            </a:r>
          </a:p>
        </p:txBody>
      </p:sp>
      <p:pic>
        <p:nvPicPr>
          <p:cNvPr id="2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8852AEA-62FE-4CAF-B2EE-3F8FEC96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59" y="1863801"/>
            <a:ext cx="9759881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5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latin typeface="+mj-lt"/>
                <a:ea typeface="+mj-ea"/>
                <a:cs typeface="+mj-cs"/>
              </a:rPr>
              <a:t> pas le DevOps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6B44668-7791-4F58-BB05-09DDB45C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59" y="1863801"/>
            <a:ext cx="9759881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latin typeface="+mj-lt"/>
                <a:ea typeface="+mj-ea"/>
                <a:cs typeface="+mj-cs"/>
              </a:rPr>
              <a:t> pas le DevOps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9BDEFAF-321A-40F4-A98B-58DF804F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55" y="1786637"/>
            <a:ext cx="8906434" cy="42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latin typeface="+mj-lt"/>
                <a:ea typeface="+mj-ea"/>
                <a:cs typeface="+mj-cs"/>
              </a:rPr>
              <a:t> pas le DevOps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E66CA6C-6496-48E8-AAF7-EE91F70C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59" y="1863801"/>
            <a:ext cx="9759881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latin typeface="+mj-lt"/>
                <a:ea typeface="+mj-ea"/>
                <a:cs typeface="+mj-cs"/>
              </a:rPr>
              <a:t> pas le DevOps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AF176103-980E-4BE2-8CE6-D52D4906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44" y="1714389"/>
            <a:ext cx="870734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1825625"/>
            <a:ext cx="3932853" cy="35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8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Outils de communication</a:t>
            </a: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371502"/>
            <a:ext cx="180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Comment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371501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Pourquoi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6095999" y="1803399"/>
            <a:ext cx="3064041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2977494"/>
            <a:ext cx="21813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Cérémonies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Scrum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(Daily, Retro…)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Pair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Programming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/Pair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Reviewing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910516" y="2782109"/>
            <a:ext cx="1547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Réunions physiques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Outils dématérialisés (Teams,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Slack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Skype,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Mattermost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6533763" y="2368257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 err="1">
                <a:solidFill>
                  <a:srgbClr val="FFFFFF"/>
                </a:solidFill>
                <a:latin typeface="Raleway ExtraBold" panose="020B0903030101060003" pitchFamily="34" charset="0"/>
              </a:rPr>
              <a:t>ChatOps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78C942C4-A0AB-4A99-9B8F-9E1A181A88BC}"/>
              </a:ext>
            </a:extLst>
          </p:cNvPr>
          <p:cNvSpPr txBox="1"/>
          <p:nvPr/>
        </p:nvSpPr>
        <p:spPr>
          <a:xfrm>
            <a:off x="6827146" y="2862901"/>
            <a:ext cx="1584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Intégration des outils de communication dans chaîne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DevOps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Plus d’automatisation, plus d’information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73" y="1803399"/>
            <a:ext cx="2326934" cy="12235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013" y="3263284"/>
            <a:ext cx="2186854" cy="10934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92" y="4534288"/>
            <a:ext cx="2442496" cy="12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 animBg="1"/>
      <p:bldP spid="11" grpId="0"/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latin typeface="+mj-lt"/>
                <a:ea typeface="+mj-ea"/>
                <a:cs typeface="+mj-cs"/>
              </a:rPr>
              <a:t>E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xercice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98" y="1388744"/>
            <a:ext cx="6629975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1E88FEE7-87FA-4703-8003-75A17E082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3309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2345292" y="2606127"/>
            <a:ext cx="31334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/>
              <a:t>Linux</a:t>
            </a:r>
            <a:endParaRPr lang="fr-FR" sz="4800" b="1"/>
          </a:p>
          <a:p>
            <a:r>
              <a:rPr lang="fr-FR" sz="2800" b="1"/>
              <a:t>Enzo &amp; </a:t>
            </a:r>
            <a:r>
              <a:rPr lang="fr-FR" sz="2800" b="1" err="1"/>
              <a:t>Houssem</a:t>
            </a:r>
            <a:endParaRPr lang="en-US" sz="28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10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2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7">
            <a:extLst>
              <a:ext uri="{FF2B5EF4-FFF2-40B4-BE49-F238E27FC236}">
                <a16:creationId xmlns:a16="http://schemas.microsoft.com/office/drawing/2014/main" id="{BCE730A3-0051-437E-8BB6-63E059456722}"/>
              </a:ext>
            </a:extLst>
          </p:cNvPr>
          <p:cNvSpPr txBox="1"/>
          <p:nvPr/>
        </p:nvSpPr>
        <p:spPr>
          <a:xfrm>
            <a:off x="6273936" y="426394"/>
            <a:ext cx="46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Linux et les Unix</a:t>
            </a:r>
            <a:endParaRPr lang="id-ID" sz="1400" b="1"/>
          </a:p>
        </p:txBody>
      </p:sp>
      <p:sp>
        <p:nvSpPr>
          <p:cNvPr id="27" name="Hexagon 51">
            <a:extLst>
              <a:ext uri="{FF2B5EF4-FFF2-40B4-BE49-F238E27FC236}">
                <a16:creationId xmlns:a16="http://schemas.microsoft.com/office/drawing/2014/main" id="{3D83B3D2-2900-49E6-BEC1-5F9E670B138F}"/>
              </a:ext>
            </a:extLst>
          </p:cNvPr>
          <p:cNvSpPr/>
          <p:nvPr/>
        </p:nvSpPr>
        <p:spPr>
          <a:xfrm rot="16200000">
            <a:off x="5097517" y="204020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01</a:t>
            </a:r>
            <a:endParaRPr lang="id-ID" sz="2400" b="1"/>
          </a:p>
        </p:txBody>
      </p:sp>
      <p:sp>
        <p:nvSpPr>
          <p:cNvPr id="28" name="Hexagon 52">
            <a:extLst>
              <a:ext uri="{FF2B5EF4-FFF2-40B4-BE49-F238E27FC236}">
                <a16:creationId xmlns:a16="http://schemas.microsoft.com/office/drawing/2014/main" id="{9E413B2E-0C66-4A4E-BC8D-B23767C8C31F}"/>
              </a:ext>
            </a:extLst>
          </p:cNvPr>
          <p:cNvSpPr/>
          <p:nvPr/>
        </p:nvSpPr>
        <p:spPr>
          <a:xfrm rot="16200000">
            <a:off x="5742115" y="1770089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02</a:t>
            </a:r>
            <a:endParaRPr lang="id-ID" sz="2400" b="1"/>
          </a:p>
        </p:txBody>
      </p:sp>
      <p:sp>
        <p:nvSpPr>
          <p:cNvPr id="29" name="Hexagon 53">
            <a:extLst>
              <a:ext uri="{FF2B5EF4-FFF2-40B4-BE49-F238E27FC236}">
                <a16:creationId xmlns:a16="http://schemas.microsoft.com/office/drawing/2014/main" id="{F35D5B04-8D8B-4E3E-B238-4A55E7F2BCDD}"/>
              </a:ext>
            </a:extLst>
          </p:cNvPr>
          <p:cNvSpPr/>
          <p:nvPr/>
        </p:nvSpPr>
        <p:spPr>
          <a:xfrm rot="16200000">
            <a:off x="6714367" y="3057528"/>
            <a:ext cx="878340" cy="75718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03</a:t>
            </a:r>
            <a:endParaRPr lang="id-ID" sz="2400" b="1"/>
          </a:p>
        </p:txBody>
      </p:sp>
      <p:sp>
        <p:nvSpPr>
          <p:cNvPr id="30" name="Hexagon 54">
            <a:extLst>
              <a:ext uri="{FF2B5EF4-FFF2-40B4-BE49-F238E27FC236}">
                <a16:creationId xmlns:a16="http://schemas.microsoft.com/office/drawing/2014/main" id="{D132F65A-007D-41DF-BC20-1FB7452A6FDC}"/>
              </a:ext>
            </a:extLst>
          </p:cNvPr>
          <p:cNvSpPr/>
          <p:nvPr/>
        </p:nvSpPr>
        <p:spPr>
          <a:xfrm rot="16200000">
            <a:off x="5742117" y="4356986"/>
            <a:ext cx="878340" cy="757188"/>
          </a:xfrm>
          <a:prstGeom prst="hexagon">
            <a:avLst/>
          </a:prstGeom>
          <a:solidFill>
            <a:schemeClr val="accent5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04</a:t>
            </a:r>
            <a:endParaRPr lang="id-ID" sz="2400" b="1"/>
          </a:p>
        </p:txBody>
      </p:sp>
      <p:sp>
        <p:nvSpPr>
          <p:cNvPr id="33" name="TextBox 37">
            <a:extLst>
              <a:ext uri="{FF2B5EF4-FFF2-40B4-BE49-F238E27FC236}">
                <a16:creationId xmlns:a16="http://schemas.microsoft.com/office/drawing/2014/main" id="{8F4C9164-90BD-48A8-97CF-7A3898468C75}"/>
              </a:ext>
            </a:extLst>
          </p:cNvPr>
          <p:cNvSpPr txBox="1"/>
          <p:nvPr/>
        </p:nvSpPr>
        <p:spPr>
          <a:xfrm>
            <a:off x="6818992" y="1995464"/>
            <a:ext cx="460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Le logiciel libre</a:t>
            </a:r>
            <a:endParaRPr lang="id-ID" sz="1400" b="1"/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1254C12C-3B4A-4A3B-B7A5-C714F1575E92}"/>
              </a:ext>
            </a:extLst>
          </p:cNvPr>
          <p:cNvSpPr txBox="1"/>
          <p:nvPr/>
        </p:nvSpPr>
        <p:spPr>
          <a:xfrm>
            <a:off x="7837059" y="3255492"/>
            <a:ext cx="389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L’apport communautaire</a:t>
            </a:r>
            <a:endParaRPr lang="id-ID" sz="1400" b="1"/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8C79123-E458-41C7-A541-0889D51FE6C2}"/>
              </a:ext>
            </a:extLst>
          </p:cNvPr>
          <p:cNvSpPr txBox="1"/>
          <p:nvPr/>
        </p:nvSpPr>
        <p:spPr>
          <a:xfrm>
            <a:off x="6900133" y="4602011"/>
            <a:ext cx="389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Une plateforme légère…</a:t>
            </a:r>
            <a:endParaRPr lang="id-ID" sz="1400" b="1"/>
          </a:p>
        </p:txBody>
      </p:sp>
      <p:sp>
        <p:nvSpPr>
          <p:cNvPr id="36" name="TextBox 37">
            <a:extLst>
              <a:ext uri="{FF2B5EF4-FFF2-40B4-BE49-F238E27FC236}">
                <a16:creationId xmlns:a16="http://schemas.microsoft.com/office/drawing/2014/main" id="{214C3A0C-971E-4ED2-94FF-40D8A7980831}"/>
              </a:ext>
            </a:extLst>
          </p:cNvPr>
          <p:cNvSpPr txBox="1"/>
          <p:nvPr/>
        </p:nvSpPr>
        <p:spPr>
          <a:xfrm>
            <a:off x="6241466" y="5909436"/>
            <a:ext cx="389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…Idéale pour le </a:t>
            </a:r>
            <a:r>
              <a:rPr lang="fr-FR" sz="1400" b="1" err="1"/>
              <a:t>DevOps</a:t>
            </a:r>
            <a:endParaRPr lang="id-ID" sz="1400" b="1"/>
          </a:p>
        </p:txBody>
      </p:sp>
      <p:sp>
        <p:nvSpPr>
          <p:cNvPr id="38" name="Hexagon 55">
            <a:extLst>
              <a:ext uri="{FF2B5EF4-FFF2-40B4-BE49-F238E27FC236}">
                <a16:creationId xmlns:a16="http://schemas.microsoft.com/office/drawing/2014/main" id="{8F895A6C-424E-4F8B-B46C-8A2A5BEB1AED}"/>
              </a:ext>
            </a:extLst>
          </p:cNvPr>
          <p:cNvSpPr/>
          <p:nvPr/>
        </p:nvSpPr>
        <p:spPr>
          <a:xfrm rot="16200000">
            <a:off x="5097517" y="5664461"/>
            <a:ext cx="878340" cy="757188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05</a:t>
            </a:r>
            <a:endParaRPr lang="id-ID" sz="2400" b="1"/>
          </a:p>
        </p:txBody>
      </p:sp>
    </p:spTree>
    <p:extLst>
      <p:ext uri="{BB962C8B-B14F-4D97-AF65-F5344CB8AC3E}">
        <p14:creationId xmlns:p14="http://schemas.microsoft.com/office/powerpoint/2010/main" val="3617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/>
      <p:bldP spid="3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ark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 PPT vierge - 2020 [restreint]" id="{F9B0FBED-2931-449C-A1B1-4C21BDFE70FB}" vid="{36C9CC12-E1FE-41C7-A132-55AA9E34FEDB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F6CF1D3C20644BA656FB2A03FC2C7" ma:contentTypeVersion="8" ma:contentTypeDescription="Crée un document." ma:contentTypeScope="" ma:versionID="eacf47cf1d20b0e416f7479dccd20fab">
  <xsd:schema xmlns:xsd="http://www.w3.org/2001/XMLSchema" xmlns:xs="http://www.w3.org/2001/XMLSchema" xmlns:p="http://schemas.microsoft.com/office/2006/metadata/properties" xmlns:ns2="dee5d856-d26f-44e1-876f-57a4c4abc35d" targetNamespace="http://schemas.microsoft.com/office/2006/metadata/properties" ma:root="true" ma:fieldsID="26d946d42a94da2961dc74b59fc28b5a" ns2:_="">
    <xsd:import namespace="dee5d856-d26f-44e1-876f-57a4c4abc3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e5d856-d26f-44e1-876f-57a4c4abc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F160F3-3E7A-400E-954D-81B7A657F09A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dee5d856-d26f-44e1-876f-57a4c4abc35d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CB0652E-34B9-4D9E-8068-8D08684D4879}">
  <ds:schemaRefs>
    <ds:schemaRef ds:uri="dee5d856-d26f-44e1-876f-57a4c4abc3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29B8469-B615-4D21-8D30-C32CF1B31F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2439</Words>
  <Application>Microsoft Office PowerPoint</Application>
  <PresentationFormat>Grand écran</PresentationFormat>
  <Paragraphs>591</Paragraphs>
  <Slides>71</Slides>
  <Notes>57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8</vt:i4>
      </vt:variant>
      <vt:variant>
        <vt:lpstr>Titres des diapositives</vt:lpstr>
      </vt:variant>
      <vt:variant>
        <vt:i4>71</vt:i4>
      </vt:variant>
    </vt:vector>
  </HeadingPairs>
  <TitlesOfParts>
    <vt:vector size="96" baseType="lpstr">
      <vt:lpstr>Arial</vt:lpstr>
      <vt:lpstr>Arial,Sans-Serif</vt:lpstr>
      <vt:lpstr>Calibri</vt:lpstr>
      <vt:lpstr>Calibri Light</vt:lpstr>
      <vt:lpstr>Courier New</vt:lpstr>
      <vt:lpstr>Heebo</vt:lpstr>
      <vt:lpstr>Lato Light</vt:lpstr>
      <vt:lpstr>Raleway</vt:lpstr>
      <vt:lpstr>Raleway ExtraBold</vt:lpstr>
      <vt:lpstr>Raleway SemiBold</vt:lpstr>
      <vt:lpstr>Raleway Thin</vt:lpstr>
      <vt:lpstr>Segoe UI</vt:lpstr>
      <vt:lpstr>Symbol</vt:lpstr>
      <vt:lpstr>Times New Roman</vt:lpstr>
      <vt:lpstr>TW Cen MT</vt:lpstr>
      <vt:lpstr>TW Cen MT</vt:lpstr>
      <vt:lpstr>Wingdings</vt:lpstr>
      <vt:lpstr>Thème Office</vt:lpstr>
      <vt:lpstr>Dark Theme</vt:lpstr>
      <vt:lpstr>Light Theme</vt:lpstr>
      <vt:lpstr>1_Dark Theme</vt:lpstr>
      <vt:lpstr>1_Light Theme</vt:lpstr>
      <vt:lpstr>2_Light Theme</vt:lpstr>
      <vt:lpstr>3_Light Theme</vt:lpstr>
      <vt:lpstr>4_Light Theme</vt:lpstr>
      <vt:lpstr>Présentation PowerPoint</vt:lpstr>
      <vt:lpstr>Présentation PowerPoint</vt:lpstr>
      <vt:lpstr>Présentation PowerPoint</vt:lpstr>
      <vt:lpstr>Fonctionnement itératif – Méthodes Agiles</vt:lpstr>
      <vt:lpstr>Méthodologie - Process</vt:lpstr>
      <vt:lpstr>Travail collaboratif</vt:lpstr>
      <vt:lpstr>Outils de communication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QU’EST-CE QUE C’EST?</vt:lpstr>
      <vt:lpstr>QU’EST-CE QUE C’EST?</vt:lpstr>
      <vt:lpstr>SANS CI/CD</vt:lpstr>
      <vt:lpstr>OBJECTIFS CI/CD</vt:lpstr>
      <vt:lpstr>A DISPOSITION</vt:lpstr>
      <vt:lpstr>CAS CONCRET</vt:lpstr>
      <vt:lpstr>CAS CONCRET</vt:lpstr>
      <vt:lpstr>BENEFICES</vt:lpstr>
      <vt:lpstr>A RETENIR</vt:lpstr>
      <vt:lpstr>Présentation PowerPoint</vt:lpstr>
      <vt:lpstr>Qu’es-ce que le cloud?</vt:lpstr>
      <vt:lpstr>Les Fournisseurs</vt:lpstr>
      <vt:lpstr>Les modèles  de services</vt:lpstr>
      <vt:lpstr>Présentation PowerPoint</vt:lpstr>
      <vt:lpstr>Qu’es-ce qu’un  conteneur et un orchestrateur?</vt:lpstr>
      <vt:lpstr>A quoi ça sert?</vt:lpstr>
      <vt:lpstr>Les différents orchestrateurs?</vt:lpstr>
      <vt:lpstr>Quel rapprochement  en pratiques DevOps?</vt:lpstr>
      <vt:lpstr>Présentation PowerPoint</vt:lpstr>
      <vt:lpstr>Présentation PowerPoint</vt:lpstr>
      <vt:lpstr>Pourquoi le monitoring ? </vt:lpstr>
      <vt:lpstr>Les outils de monitoring : </vt:lpstr>
      <vt:lpstr> Les outils de monitoring :  </vt:lpstr>
      <vt:lpstr>Présentation PowerPoint</vt:lpstr>
      <vt:lpstr> L’Alerting:    </vt:lpstr>
      <vt:lpstr> Suivi des KPI’s    </vt:lpstr>
      <vt:lpstr> Monitoring et DevOps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ib</dc:creator>
  <cp:lastModifiedBy>kamel Sedira</cp:lastModifiedBy>
  <cp:revision>10</cp:revision>
  <dcterms:created xsi:type="dcterms:W3CDTF">2021-08-31T13:24:08Z</dcterms:created>
  <dcterms:modified xsi:type="dcterms:W3CDTF">2021-09-03T06:44:27Z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0x0101005EDF6CF1D3C20644BA656FB2A03FC2C7</vt:lpwstr>
  </property>
</Properties>
</file>